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0" r:id="rId2"/>
    <p:sldId id="282" r:id="rId3"/>
    <p:sldId id="283" r:id="rId4"/>
    <p:sldId id="279" r:id="rId5"/>
    <p:sldId id="267" r:id="rId6"/>
    <p:sldId id="268" r:id="rId7"/>
    <p:sldId id="284" r:id="rId8"/>
    <p:sldId id="287" r:id="rId9"/>
    <p:sldId id="288" r:id="rId10"/>
    <p:sldId id="274" r:id="rId11"/>
    <p:sldId id="275" r:id="rId12"/>
    <p:sldId id="292" r:id="rId13"/>
    <p:sldId id="270" r:id="rId14"/>
    <p:sldId id="271" r:id="rId15"/>
    <p:sldId id="291" r:id="rId16"/>
    <p:sldId id="272" r:id="rId17"/>
    <p:sldId id="273" r:id="rId18"/>
    <p:sldId id="289" r:id="rId19"/>
    <p:sldId id="290" r:id="rId20"/>
    <p:sldId id="285" r:id="rId21"/>
    <p:sldId id="286" r:id="rId22"/>
    <p:sldId id="293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mbers" id="{C4E46493-83E7-422D-9737-A18A04815AA7}">
          <p14:sldIdLst>
            <p14:sldId id="280"/>
            <p14:sldId id="282"/>
            <p14:sldId id="283"/>
          </p14:sldIdLst>
        </p14:section>
        <p14:section name="Home Slide" id="{C41E965D-1BB0-6E42-80C1-B0CE61D34D0F}">
          <p14:sldIdLst>
            <p14:sldId id="279"/>
            <p14:sldId id="267"/>
          </p14:sldIdLst>
        </p14:section>
        <p14:section name="Intro" id="{34C61D3D-3DDA-8544-919D-38908B71CF6E}">
          <p14:sldIdLst>
            <p14:sldId id="268"/>
            <p14:sldId id="284"/>
            <p14:sldId id="287"/>
            <p14:sldId id="288"/>
          </p14:sldIdLst>
        </p14:section>
        <p14:section name="History" id="{17ED8106-7472-CA40-A9D6-5927206203E6}">
          <p14:sldIdLst>
            <p14:sldId id="274"/>
            <p14:sldId id="275"/>
            <p14:sldId id="292"/>
          </p14:sldIdLst>
        </p14:section>
        <p14:section name="famous" id="{DBB0F080-D76F-2449-A8A8-97428CE5CDE4}">
          <p14:sldIdLst>
            <p14:sldId id="270"/>
            <p14:sldId id="271"/>
            <p14:sldId id="291"/>
          </p14:sldIdLst>
        </p14:section>
        <p14:section name="social acts" id="{D01103C6-D9B4-874A-903D-1D54C47D2E73}">
          <p14:sldIdLst>
            <p14:sldId id="272"/>
            <p14:sldId id="273"/>
          </p14:sldIdLst>
        </p14:section>
        <p14:section name="con" id="{3500F8B9-D076-47A6-871E-6E151717CBF7}">
          <p14:sldIdLst>
            <p14:sldId id="289"/>
            <p14:sldId id="290"/>
          </p14:sldIdLst>
        </p14:section>
        <p14:section name="ref" id="{88540344-E5C1-431A-A837-15C32CA41BB8}">
          <p14:sldIdLst>
            <p14:sldId id="285"/>
            <p14:sldId id="286"/>
          </p14:sldIdLst>
        </p14:section>
        <p14:section name="ref" id="{35610A6B-63DE-4448-BB8A-5AC8C55A19ED}">
          <p14:sldIdLst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40C"/>
    <a:srgbClr val="F8B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4817A-8140-4190-8DE7-962E2E63643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10231-F423-417C-B6E2-4FFFD911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18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584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33693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8922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96584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0888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350E-E7F6-D0F0-F70C-693FC7FC8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06085-58D0-68AE-1ACC-7CA6BB7A6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C7CE-323E-7F3E-CD2E-97872376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B44AA-76BD-B1AF-6765-7D68A167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F2168-B0DE-E1CE-5115-AD2F6523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6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4C9D5-8441-037A-1EA0-E9E96E94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77E40-7DF0-1A08-2BA8-B3D05FD14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00B2-8AFB-BAC4-49E8-8DEF16D9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7953C-92C7-845F-0931-1D608912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FF28A-4726-831C-E01F-D12D56C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74BA1-4A02-0470-82FA-C175AE5EC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384D3-ABBE-AC39-2FDC-76FBC292F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C845D-E5EC-91F9-79C6-78F35664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70CFE-896D-BBD8-F8C2-F85E9E42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BDE83-6540-A199-E298-1D50DBCA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8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99E2-F9B4-75FC-6B73-97C26ABF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645E-E329-CCDD-2DE7-BAA30B5F6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E1B14-1082-57A0-C2F1-2DF46C02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BE919-EE26-FD79-6C71-C8C927AA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4023B-4BD2-261A-8CB8-2165A98A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7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CF16-B619-CCF4-F947-4A2C7277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3022F-2B79-FC8B-FCA8-619637BD0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312D5-E6C4-9AAD-1293-A0998026F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F3493-65F1-DC93-6967-947250B12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0BEAA-FDCB-968C-A8F4-FA9F681A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4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071D-BF79-4608-167E-189E8B4D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4BE7E-B255-D0A8-D121-5946D1C7F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3CE83-D831-83FC-9A13-FBF99AE07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64415-59E3-9BBA-FFC8-C552DACC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95697-93C6-2399-7A5F-35C9A8253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E808B-5290-DD79-B8E4-1830CEDC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1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2CBE-6A71-EA87-58FF-F17625DE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3FA13-4E4D-F429-111B-82107DAAA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4A9A5-0209-40E3-6E22-3D53AE0E3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F35850-1762-8677-E8E1-15C4C13E4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D115-97D2-A1A9-B2FD-372EA41B2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F6868-F298-786B-A52A-22B8F0A25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A8DEB-A55F-B84D-1F18-0D5EEF31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8018AA-5A06-0103-86C0-AA358CA3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8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0474-3721-7111-4199-417F449B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0AF97-5E3F-3D66-791F-461A70CE0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6C966-CC4D-D834-723D-DBC767B6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65DF1-77FA-FF2C-80D7-293074B2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9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C61443-9330-A780-125B-4E1BA13A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BFF4A-DE2A-D30E-C76D-310B88DE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223A5-222C-0E94-8213-9BEC0DC6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5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81A3-557A-BBC3-6FF5-36193858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4683-F1B7-2CCC-02DF-60AE5E724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02B71-3AB4-C6F5-7057-29A7D8E25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40B55-9F36-C4A5-4CBB-D2D2349B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63AF7-1F44-8D96-C887-C63A0376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77B78-1E0E-E2A7-5835-F46E5CA9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6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FBBD-F4F4-8A54-0CB4-CC01A2492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94830-1C02-4EB7-50AD-264D8B40B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EE1C3-2774-86F9-8A89-D2505562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FDA25-AD18-D4B5-42CD-6F8BDAF6B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50901-A46F-FDAF-D64A-48BAB0AE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4C095-4B43-2829-6C4E-090F0CB8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D9F78C-732F-B645-9022-2C23D46D2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A1551-3BF6-F94B-6AFE-A45F59226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64C7-9E87-26D1-5E2C-E0A1C0D23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2EFFE-58C1-472D-96F3-E6999D2E5DA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7AF08-3365-A5DE-8C73-08F0392E7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BC2CC-654C-8BA9-7AA8-69C9F43E9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ACE1-0BC5-45F8-BA74-119D93B7F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1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6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microsoft.com/office/2007/relationships/hdphoto" Target="../media/hdphoto5.wdp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3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jpeg"/><Relationship Id="rId7" Type="http://schemas.openxmlformats.org/officeDocument/2006/relationships/slide" Target="slide2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1.svg"/><Relationship Id="rId7" Type="http://schemas.openxmlformats.org/officeDocument/2006/relationships/image" Target="../media/image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48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31.svg"/><Relationship Id="rId10" Type="http://schemas.openxmlformats.org/officeDocument/2006/relationships/image" Target="../media/image6.jpeg"/><Relationship Id="rId4" Type="http://schemas.openxmlformats.org/officeDocument/2006/relationships/image" Target="../media/image30.png"/><Relationship Id="rId9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slide" Target="slide4.xml"/><Relationship Id="rId5" Type="http://schemas.openxmlformats.org/officeDocument/2006/relationships/image" Target="../media/image7.jpg"/><Relationship Id="rId10" Type="http://schemas.openxmlformats.org/officeDocument/2006/relationships/image" Target="../media/image8.png"/><Relationship Id="rId4" Type="http://schemas.openxmlformats.org/officeDocument/2006/relationships/image" Target="../media/image3.jpg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15.png"/><Relationship Id="rId18" Type="http://schemas.openxmlformats.org/officeDocument/2006/relationships/image" Target="../media/image16.png"/><Relationship Id="rId3" Type="http://schemas.openxmlformats.org/officeDocument/2006/relationships/image" Target="../media/image11.jpg"/><Relationship Id="rId21" Type="http://schemas.openxmlformats.org/officeDocument/2006/relationships/image" Target="../media/image170.pn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17" Type="http://schemas.openxmlformats.org/officeDocument/2006/relationships/slide" Target="slide10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slide" Target="slide16.xml"/><Relationship Id="rId5" Type="http://schemas.openxmlformats.org/officeDocument/2006/relationships/slide" Target="slide20.xml"/><Relationship Id="rId15" Type="http://schemas.openxmlformats.org/officeDocument/2006/relationships/image" Target="../media/image15.png"/><Relationship Id="rId10" Type="http://schemas.openxmlformats.org/officeDocument/2006/relationships/image" Target="../media/image14.png"/><Relationship Id="rId19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1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EE847-DF38-7506-E8D7-71FCBBC2C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5938" y="-295209"/>
            <a:ext cx="13217325" cy="74072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BABE1E-D594-8B7E-ABAA-93892AE72908}"/>
              </a:ext>
            </a:extLst>
          </p:cNvPr>
          <p:cNvSpPr/>
          <p:nvPr/>
        </p:nvSpPr>
        <p:spPr>
          <a:xfrm>
            <a:off x="-1090780" y="-916631"/>
            <a:ext cx="13889788" cy="8396052"/>
          </a:xfrm>
          <a:prstGeom prst="rect">
            <a:avLst/>
          </a:prstGeom>
          <a:solidFill>
            <a:srgbClr val="1C14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A5AD59-2A01-10F7-5032-203609589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015694" y="3143651"/>
            <a:ext cx="773063" cy="7730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02EC77-1DD6-2FAA-9B4D-FE5EA40BC0A7}"/>
              </a:ext>
            </a:extLst>
          </p:cNvPr>
          <p:cNvSpPr/>
          <p:nvPr/>
        </p:nvSpPr>
        <p:spPr>
          <a:xfrm>
            <a:off x="14110820" y="1771154"/>
            <a:ext cx="1270174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600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r>
              <a:rPr lang="en-US" sz="60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</a:t>
            </a:r>
            <a:r>
              <a:rPr lang="en-LT" sz="60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nglish communication skills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B6EF91-8CAA-3D99-A13C-494AD6E978FF}"/>
              </a:ext>
            </a:extLst>
          </p:cNvPr>
          <p:cNvSpPr/>
          <p:nvPr/>
        </p:nvSpPr>
        <p:spPr>
          <a:xfrm>
            <a:off x="15262671" y="1839222"/>
            <a:ext cx="791772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r>
              <a:rPr lang="en-US" sz="88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Group 18</a:t>
            </a:r>
          </a:p>
          <a:p>
            <a:r>
              <a:rPr lang="en-US" sz="88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The vanguard</a:t>
            </a:r>
          </a:p>
          <a:p>
            <a:r>
              <a:rPr lang="en-US" sz="88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3786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958">
        <p159:morph option="byObject"/>
      </p:transition>
    </mc:Choice>
    <mc:Fallback xmlns="">
      <p:transition spd="slow" advTm="49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31596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39" y="3849285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History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Shoe footprints with solid fill">
            <a:extLst>
              <a:ext uri="{FF2B5EF4-FFF2-40B4-BE49-F238E27FC236}">
                <a16:creationId xmlns:a16="http://schemas.microsoft.com/office/drawing/2014/main" id="{61358270-7384-CBD3-CFBC-AEAEDFA22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7973" y="1214285"/>
            <a:ext cx="2576050" cy="2576050"/>
          </a:xfrm>
          <a:prstGeom prst="rect">
            <a:avLst/>
          </a:prstGeom>
        </p:spPr>
      </p:pic>
      <p:pic>
        <p:nvPicPr>
          <p:cNvPr id="3" name="Picture 2" descr="Her Story: Malala Yousafzai · She Made History">
            <a:extLst>
              <a:ext uri="{FF2B5EF4-FFF2-40B4-BE49-F238E27FC236}">
                <a16:creationId xmlns:a16="http://schemas.microsoft.com/office/drawing/2014/main" id="{1618A48C-2BC1-8298-9D1F-1225715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72" t="29434" r="5252" b="25331"/>
          <a:stretch/>
        </p:blipFill>
        <p:spPr bwMode="auto">
          <a:xfrm>
            <a:off x="17868900" y="-465010"/>
            <a:ext cx="8968400" cy="8628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01B01E-C767-DE3B-FAFC-A2BC3D60C4C9}"/>
              </a:ext>
            </a:extLst>
          </p:cNvPr>
          <p:cNvSpPr/>
          <p:nvPr/>
        </p:nvSpPr>
        <p:spPr>
          <a:xfrm>
            <a:off x="1793427" y="9978957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The daughter of an outspoken social activist and educator.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4B29F1-9442-0090-4612-8725F797DE00}"/>
              </a:ext>
            </a:extLst>
          </p:cNvPr>
          <p:cNvSpPr/>
          <p:nvPr/>
        </p:nvSpPr>
        <p:spPr>
          <a:xfrm>
            <a:off x="1354931" y="17597862"/>
            <a:ext cx="6029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After the invasion The TTP Began destroying girls’ schools banning women from education.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1195D-42C5-DECA-4258-80CF815A5842}"/>
              </a:ext>
            </a:extLst>
          </p:cNvPr>
          <p:cNvSpPr/>
          <p:nvPr/>
        </p:nvSpPr>
        <p:spPr>
          <a:xfrm>
            <a:off x="2098227" y="29305571"/>
            <a:ext cx="6029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She gave a speech—“How Dare the Taliban Take Away My Basic Right to Education?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5703"/>
            <a:ext cx="12192000" cy="6858000"/>
          </a:xfrm>
          <a:prstGeom prst="rect">
            <a:avLst/>
          </a:prstGeom>
          <a:noFill/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94E9D87-025F-BF27-EFBE-9CD5A4487E43}"/>
              </a:ext>
            </a:extLst>
          </p:cNvPr>
          <p:cNvSpPr/>
          <p:nvPr/>
        </p:nvSpPr>
        <p:spPr>
          <a:xfrm>
            <a:off x="-1870318" y="-4703065"/>
            <a:ext cx="15932635" cy="16252723"/>
          </a:xfrm>
          <a:prstGeom prst="ellipse">
            <a:avLst/>
          </a:prstGeom>
          <a:solidFill>
            <a:schemeClr val="bg2">
              <a:lumMod val="10000"/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1053039" y="2320824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The daughter of an outspoken social activist and educator.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 useBgFill="1">
        <p:nvSpPr>
          <p:cNvPr id="3" name="Graphic 22">
            <a:extLst>
              <a:ext uri="{FF2B5EF4-FFF2-40B4-BE49-F238E27FC236}">
                <a16:creationId xmlns:a16="http://schemas.microsoft.com/office/drawing/2014/main" id="{6F27D999-58FE-B494-EDD8-6A5699CF34D6}"/>
              </a:ext>
            </a:extLst>
          </p:cNvPr>
          <p:cNvSpPr/>
          <p:nvPr/>
        </p:nvSpPr>
        <p:spPr>
          <a:xfrm rot="20322550">
            <a:off x="474973" y="2347068"/>
            <a:ext cx="507294" cy="48517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E8A78-FD62-CA91-F5F6-25E737D41A68}"/>
              </a:ext>
            </a:extLst>
          </p:cNvPr>
          <p:cNvSpPr/>
          <p:nvPr/>
        </p:nvSpPr>
        <p:spPr>
          <a:xfrm>
            <a:off x="3242985" y="133817"/>
            <a:ext cx="57060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History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4" name="Graphic 13" descr="Shoe footprints with solid fill">
            <a:extLst>
              <a:ext uri="{FF2B5EF4-FFF2-40B4-BE49-F238E27FC236}">
                <a16:creationId xmlns:a16="http://schemas.microsoft.com/office/drawing/2014/main" id="{C8600390-0CB7-852E-D249-714EC964C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2939" y="133817"/>
            <a:ext cx="1818515" cy="18185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F0D6AA-BC5F-DA58-3D28-0DE9D730862E}"/>
              </a:ext>
            </a:extLst>
          </p:cNvPr>
          <p:cNvSpPr/>
          <p:nvPr/>
        </p:nvSpPr>
        <p:spPr>
          <a:xfrm>
            <a:off x="1053039" y="3538929"/>
            <a:ext cx="6029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After the invasion The TTP Began destroying girls’ schools banning women from education.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08DC5E-D192-2709-D405-F66481977E6A}"/>
              </a:ext>
            </a:extLst>
          </p:cNvPr>
          <p:cNvSpPr/>
          <p:nvPr/>
        </p:nvSpPr>
        <p:spPr>
          <a:xfrm>
            <a:off x="1053039" y="4985038"/>
            <a:ext cx="6029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She gave a speech—“How Dare the Taliban Take Away My Basic Right to Education?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 useBgFill="1">
        <p:nvSpPr>
          <p:cNvPr id="13" name="Graphic 22">
            <a:extLst>
              <a:ext uri="{FF2B5EF4-FFF2-40B4-BE49-F238E27FC236}">
                <a16:creationId xmlns:a16="http://schemas.microsoft.com/office/drawing/2014/main" id="{E413F6D5-07BA-80C9-BD04-389B035E7244}"/>
              </a:ext>
            </a:extLst>
          </p:cNvPr>
          <p:cNvSpPr/>
          <p:nvPr/>
        </p:nvSpPr>
        <p:spPr>
          <a:xfrm rot="20322550">
            <a:off x="474973" y="3460635"/>
            <a:ext cx="507294" cy="48517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17" name="Graphic 22">
            <a:extLst>
              <a:ext uri="{FF2B5EF4-FFF2-40B4-BE49-F238E27FC236}">
                <a16:creationId xmlns:a16="http://schemas.microsoft.com/office/drawing/2014/main" id="{4E73890E-93A0-DA67-21DC-2412F8357678}"/>
              </a:ext>
            </a:extLst>
          </p:cNvPr>
          <p:cNvSpPr/>
          <p:nvPr/>
        </p:nvSpPr>
        <p:spPr>
          <a:xfrm rot="20322550">
            <a:off x="474972" y="4695749"/>
            <a:ext cx="507294" cy="48517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pic>
        <p:nvPicPr>
          <p:cNvPr id="4098" name="Picture 2" descr="Her Story: Malala Yousafzai · She Made History">
            <a:extLst>
              <a:ext uri="{FF2B5EF4-FFF2-40B4-BE49-F238E27FC236}">
                <a16:creationId xmlns:a16="http://schemas.microsoft.com/office/drawing/2014/main" id="{D16FBA49-FB54-D229-DCC3-875566F3C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9" r="26282"/>
          <a:stretch/>
        </p:blipFill>
        <p:spPr bwMode="auto">
          <a:xfrm>
            <a:off x="7372350" y="1804972"/>
            <a:ext cx="4415450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20" name="Picture 4" descr="Malala's Mission | Jewish Women's Archive">
            <a:extLst>
              <a:ext uri="{FF2B5EF4-FFF2-40B4-BE49-F238E27FC236}">
                <a16:creationId xmlns:a16="http://schemas.microsoft.com/office/drawing/2014/main" id="{0FD4A425-B8AD-9BE4-F11D-3880D44B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t="6723" r="27599" b="27864"/>
          <a:stretch/>
        </p:blipFill>
        <p:spPr bwMode="auto">
          <a:xfrm>
            <a:off x="6712065" y="-7179093"/>
            <a:ext cx="6630701" cy="6368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4E9B6C-4296-E1F3-CBF2-89CB02D22974}"/>
              </a:ext>
            </a:extLst>
          </p:cNvPr>
          <p:cNvSpPr/>
          <p:nvPr/>
        </p:nvSpPr>
        <p:spPr>
          <a:xfrm>
            <a:off x="1343258" y="13022333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She began writing for BBC Urdu about her daily life influenced by the TTP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CEB296-922E-1C0C-AA2D-02EC40A3BCCC}"/>
              </a:ext>
            </a:extLst>
          </p:cNvPr>
          <p:cNvSpPr/>
          <p:nvPr/>
        </p:nvSpPr>
        <p:spPr>
          <a:xfrm>
            <a:off x="1343258" y="22978038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She was nominated for the International Children’s Peace Prize.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314E5-7DF1-DF13-095B-A25D051C113F}"/>
              </a:ext>
            </a:extLst>
          </p:cNvPr>
          <p:cNvSpPr/>
          <p:nvPr/>
        </p:nvSpPr>
        <p:spPr>
          <a:xfrm>
            <a:off x="1343258" y="39348356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She was awarded Pakistan’s first National Youth Peace Prize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5703"/>
            <a:ext cx="12192000" cy="6858000"/>
          </a:xfrm>
          <a:prstGeom prst="rect">
            <a:avLst/>
          </a:prstGeom>
          <a:noFill/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94E9D87-025F-BF27-EFBE-9CD5A4487E43}"/>
              </a:ext>
            </a:extLst>
          </p:cNvPr>
          <p:cNvSpPr/>
          <p:nvPr/>
        </p:nvSpPr>
        <p:spPr>
          <a:xfrm>
            <a:off x="-1870318" y="-4703065"/>
            <a:ext cx="15932635" cy="16252723"/>
          </a:xfrm>
          <a:prstGeom prst="ellipse">
            <a:avLst/>
          </a:prstGeom>
          <a:solidFill>
            <a:schemeClr val="bg2">
              <a:lumMod val="10000"/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1053039" y="2320824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She began writing for BBC Urdu about her daily life influenced by the TTP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 useBgFill="1">
        <p:nvSpPr>
          <p:cNvPr id="3" name="Graphic 22">
            <a:extLst>
              <a:ext uri="{FF2B5EF4-FFF2-40B4-BE49-F238E27FC236}">
                <a16:creationId xmlns:a16="http://schemas.microsoft.com/office/drawing/2014/main" id="{6F27D999-58FE-B494-EDD8-6A5699CF34D6}"/>
              </a:ext>
            </a:extLst>
          </p:cNvPr>
          <p:cNvSpPr/>
          <p:nvPr/>
        </p:nvSpPr>
        <p:spPr>
          <a:xfrm rot="20322550">
            <a:off x="395191" y="2297277"/>
            <a:ext cx="507294" cy="48517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E8A78-FD62-CA91-F5F6-25E737D41A68}"/>
              </a:ext>
            </a:extLst>
          </p:cNvPr>
          <p:cNvSpPr/>
          <p:nvPr/>
        </p:nvSpPr>
        <p:spPr>
          <a:xfrm>
            <a:off x="3242985" y="133817"/>
            <a:ext cx="57060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History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4" name="Graphic 13" descr="Shoe footprints with solid fill">
            <a:extLst>
              <a:ext uri="{FF2B5EF4-FFF2-40B4-BE49-F238E27FC236}">
                <a16:creationId xmlns:a16="http://schemas.microsoft.com/office/drawing/2014/main" id="{C8600390-0CB7-852E-D249-714EC964C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2939" y="133817"/>
            <a:ext cx="1818515" cy="18185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F0D6AA-BC5F-DA58-3D28-0DE9D730862E}"/>
              </a:ext>
            </a:extLst>
          </p:cNvPr>
          <p:cNvSpPr/>
          <p:nvPr/>
        </p:nvSpPr>
        <p:spPr>
          <a:xfrm>
            <a:off x="1053039" y="3538929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She was nominated for the International Children’s Peace Prize.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08DC5E-D192-2709-D405-F66481977E6A}"/>
              </a:ext>
            </a:extLst>
          </p:cNvPr>
          <p:cNvSpPr/>
          <p:nvPr/>
        </p:nvSpPr>
        <p:spPr>
          <a:xfrm>
            <a:off x="1053039" y="4872447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She was awarded Pakistan’s first National Youth Peace Prize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 useBgFill="1">
        <p:nvSpPr>
          <p:cNvPr id="13" name="Graphic 22">
            <a:extLst>
              <a:ext uri="{FF2B5EF4-FFF2-40B4-BE49-F238E27FC236}">
                <a16:creationId xmlns:a16="http://schemas.microsoft.com/office/drawing/2014/main" id="{E413F6D5-07BA-80C9-BD04-389B035E7244}"/>
              </a:ext>
            </a:extLst>
          </p:cNvPr>
          <p:cNvSpPr/>
          <p:nvPr/>
        </p:nvSpPr>
        <p:spPr>
          <a:xfrm rot="20322550">
            <a:off x="395191" y="3542368"/>
            <a:ext cx="507294" cy="48517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17" name="Graphic 22">
            <a:extLst>
              <a:ext uri="{FF2B5EF4-FFF2-40B4-BE49-F238E27FC236}">
                <a16:creationId xmlns:a16="http://schemas.microsoft.com/office/drawing/2014/main" id="{4E73890E-93A0-DA67-21DC-2412F8357678}"/>
              </a:ext>
            </a:extLst>
          </p:cNvPr>
          <p:cNvSpPr/>
          <p:nvPr/>
        </p:nvSpPr>
        <p:spPr>
          <a:xfrm rot="20322550">
            <a:off x="474973" y="4832577"/>
            <a:ext cx="507294" cy="48517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pic>
        <p:nvPicPr>
          <p:cNvPr id="5" name="Picture 4" descr="Her Story: Malala Yousafzai · She Made History">
            <a:extLst>
              <a:ext uri="{FF2B5EF4-FFF2-40B4-BE49-F238E27FC236}">
                <a16:creationId xmlns:a16="http://schemas.microsoft.com/office/drawing/2014/main" id="{7A30DE3E-044B-53A8-CBB4-8A904327A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72" t="29434" r="5252" b="25331"/>
          <a:stretch/>
        </p:blipFill>
        <p:spPr bwMode="auto">
          <a:xfrm>
            <a:off x="2172196" y="8881403"/>
            <a:ext cx="8968400" cy="8628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7" name="Picture 4" descr="Malala's Mission | Jewish Women's Archive">
            <a:extLst>
              <a:ext uri="{FF2B5EF4-FFF2-40B4-BE49-F238E27FC236}">
                <a16:creationId xmlns:a16="http://schemas.microsoft.com/office/drawing/2014/main" id="{B9230721-CC4C-2693-E335-F5819F671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3" t="1371" r="21711" b="23555"/>
          <a:stretch/>
        </p:blipFill>
        <p:spPr bwMode="auto">
          <a:xfrm>
            <a:off x="7187087" y="1937384"/>
            <a:ext cx="4680495" cy="449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7ABDD1-2878-5F9B-688A-2AAECA70920D}"/>
              </a:ext>
            </a:extLst>
          </p:cNvPr>
          <p:cNvSpPr/>
          <p:nvPr/>
        </p:nvSpPr>
        <p:spPr>
          <a:xfrm>
            <a:off x="1053039" y="-26412011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The daughter of an outspoken social activist and educator.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9BCC97-F262-E76E-B734-3DAA65370180}"/>
              </a:ext>
            </a:extLst>
          </p:cNvPr>
          <p:cNvSpPr/>
          <p:nvPr/>
        </p:nvSpPr>
        <p:spPr>
          <a:xfrm>
            <a:off x="614543" y="-18793106"/>
            <a:ext cx="6029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After the invasion The TTP Began destroying girls’ schools banning women from education.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E0D71-1119-2C77-8AFF-381EBEB1050B}"/>
              </a:ext>
            </a:extLst>
          </p:cNvPr>
          <p:cNvSpPr/>
          <p:nvPr/>
        </p:nvSpPr>
        <p:spPr>
          <a:xfrm>
            <a:off x="1357839" y="-7085397"/>
            <a:ext cx="6029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She gave a speech—“How Dare the Taliban Take Away My Basic Right to Education?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31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9076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831479" y="3447859"/>
            <a:ext cx="67424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</a:t>
            </a:r>
            <a:r>
              <a:rPr kumimoji="0" lang="en-LT" sz="8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amous for </a:t>
            </a:r>
          </a:p>
        </p:txBody>
      </p:sp>
      <p:pic>
        <p:nvPicPr>
          <p:cNvPr id="6" name="Graphic 5" descr="Artist female with solid fill">
            <a:extLst>
              <a:ext uri="{FF2B5EF4-FFF2-40B4-BE49-F238E27FC236}">
                <a16:creationId xmlns:a16="http://schemas.microsoft.com/office/drawing/2014/main" id="{A532BD93-CAD4-1A14-243F-075B1B076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208" y="1034859"/>
            <a:ext cx="2413000" cy="2413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26BA69-72AB-4E61-4CD8-B9DCFCCF9596}"/>
              </a:ext>
            </a:extLst>
          </p:cNvPr>
          <p:cNvSpPr/>
          <p:nvPr/>
        </p:nvSpPr>
        <p:spPr>
          <a:xfrm>
            <a:off x="266552" y="10716348"/>
            <a:ext cx="11735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3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Advocacy to Education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4A618A-F3CC-94B3-2D2C-F4997B15EDEA}"/>
              </a:ext>
            </a:extLst>
          </p:cNvPr>
          <p:cNvSpPr/>
          <p:nvPr/>
        </p:nvSpPr>
        <p:spPr>
          <a:xfrm>
            <a:off x="596925" y="14793817"/>
            <a:ext cx="117350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Malala is a steadfast supporter of girls' rights to education, especially in situations where many people around the world have been denied this privilege.</a:t>
            </a:r>
            <a:endParaRPr kumimoji="0" lang="en-LT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52F26-16FF-D3CF-1A3D-D1C9D4F4CEE3}"/>
              </a:ext>
            </a:extLst>
          </p:cNvPr>
          <p:cNvSpPr/>
          <p:nvPr/>
        </p:nvSpPr>
        <p:spPr>
          <a:xfrm>
            <a:off x="863143" y="25624108"/>
            <a:ext cx="11735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4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Empowerment of Young People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7F5ECE-5B32-BD11-5B77-15E2E3E49ECF}"/>
              </a:ext>
            </a:extLst>
          </p:cNvPr>
          <p:cNvSpPr/>
          <p:nvPr/>
        </p:nvSpPr>
        <p:spPr>
          <a:xfrm>
            <a:off x="696551" y="36173547"/>
            <a:ext cx="117350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Young people around the world are supported and encouraged to stand up and fight for their rights by Malala </a:t>
            </a:r>
            <a:endParaRPr kumimoji="0" lang="en-LT" sz="3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 fear for my Afghan sisters': Malala Yousafzai sounds urgent warning  following Taliban takeover | SBS News">
            <a:extLst>
              <a:ext uri="{FF2B5EF4-FFF2-40B4-BE49-F238E27FC236}">
                <a16:creationId xmlns:a16="http://schemas.microsoft.com/office/drawing/2014/main" id="{D1FFB254-A50A-B5C8-6208-1FB9DAC1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623" y="-101601"/>
            <a:ext cx="12720965" cy="715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86885E1-E067-6D89-688C-0E763DA31928}"/>
              </a:ext>
            </a:extLst>
          </p:cNvPr>
          <p:cNvSpPr/>
          <p:nvPr/>
        </p:nvSpPr>
        <p:spPr>
          <a:xfrm>
            <a:off x="-2743200" y="-4724399"/>
            <a:ext cx="17411700" cy="16764000"/>
          </a:xfrm>
          <a:prstGeom prst="ellipse">
            <a:avLst/>
          </a:prstGeom>
          <a:solidFill>
            <a:schemeClr val="tx1">
              <a:lumMod val="95000"/>
              <a:lumOff val="5000"/>
              <a:alpha val="47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F2364-D541-7074-65AC-A44642E2AA61}"/>
              </a:ext>
            </a:extLst>
          </p:cNvPr>
          <p:cNvSpPr/>
          <p:nvPr/>
        </p:nvSpPr>
        <p:spPr>
          <a:xfrm>
            <a:off x="2311348" y="190029"/>
            <a:ext cx="77370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</a:t>
            </a:r>
            <a:r>
              <a:rPr kumimoji="0" lang="en-LT" sz="8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amous for </a:t>
            </a:r>
          </a:p>
        </p:txBody>
      </p:sp>
      <p:pic>
        <p:nvPicPr>
          <p:cNvPr id="9" name="Graphic 8" descr="Artist female with solid fill">
            <a:extLst>
              <a:ext uri="{FF2B5EF4-FFF2-40B4-BE49-F238E27FC236}">
                <a16:creationId xmlns:a16="http://schemas.microsoft.com/office/drawing/2014/main" id="{D56B0028-7B8C-8439-4F7F-76697184B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38" y="36304"/>
            <a:ext cx="1477164" cy="14771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4B05B6-BB92-0B4B-1FE8-C43A08539DC7}"/>
              </a:ext>
            </a:extLst>
          </p:cNvPr>
          <p:cNvSpPr/>
          <p:nvPr/>
        </p:nvSpPr>
        <p:spPr>
          <a:xfrm>
            <a:off x="3282178" y="1251858"/>
            <a:ext cx="6029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Why is she a role model </a:t>
            </a:r>
            <a:endParaRPr kumimoji="0" lang="en-LT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2A7D93-8005-71D1-D72E-68111531D30C}"/>
              </a:ext>
            </a:extLst>
          </p:cNvPr>
          <p:cNvSpPr/>
          <p:nvPr/>
        </p:nvSpPr>
        <p:spPr>
          <a:xfrm>
            <a:off x="3165312" y="2313687"/>
            <a:ext cx="6029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Advocacy to Education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41BCE4-0672-8190-BB44-9289488EDD33}"/>
              </a:ext>
            </a:extLst>
          </p:cNvPr>
          <p:cNvSpPr/>
          <p:nvPr/>
        </p:nvSpPr>
        <p:spPr>
          <a:xfrm>
            <a:off x="3065686" y="2943478"/>
            <a:ext cx="60290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Malala is a steadfast supporter of girls' rights to education, especially in situations where many people around the world have been denied this privilege.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0F686-1030-3B16-DC10-ADB99C714388}"/>
              </a:ext>
            </a:extLst>
          </p:cNvPr>
          <p:cNvSpPr/>
          <p:nvPr/>
        </p:nvSpPr>
        <p:spPr>
          <a:xfrm>
            <a:off x="3092256" y="4726097"/>
            <a:ext cx="6029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Empowerment of Young People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4094C-6DDB-79D2-51CC-4DE220CB3C44}"/>
              </a:ext>
            </a:extLst>
          </p:cNvPr>
          <p:cNvSpPr/>
          <p:nvPr/>
        </p:nvSpPr>
        <p:spPr>
          <a:xfrm>
            <a:off x="3099437" y="5606142"/>
            <a:ext cx="6029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Young people around the world are supported and encouraged to stand up and fight for their rights by Malala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9D09C3-E95A-CCDE-C89F-69B52430A743}"/>
              </a:ext>
            </a:extLst>
          </p:cNvPr>
          <p:cNvSpPr/>
          <p:nvPr/>
        </p:nvSpPr>
        <p:spPr>
          <a:xfrm>
            <a:off x="3099437" y="-23593916"/>
            <a:ext cx="6029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Educational Initiatives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8AEC5E-13FC-A6F6-6E17-3E5CB67D951D}"/>
              </a:ext>
            </a:extLst>
          </p:cNvPr>
          <p:cNvSpPr/>
          <p:nvPr/>
        </p:nvSpPr>
        <p:spPr>
          <a:xfrm>
            <a:off x="3422802" y="-17106753"/>
            <a:ext cx="6029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Through Malala Fund, educational opportunities to girls were provided in regions with limited resources.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497C64-7440-A8AE-6E85-DC879F164455}"/>
              </a:ext>
            </a:extLst>
          </p:cNvPr>
          <p:cNvSpPr/>
          <p:nvPr/>
        </p:nvSpPr>
        <p:spPr>
          <a:xfrm>
            <a:off x="3165312" y="-9071166"/>
            <a:ext cx="6029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Bravery and Resilience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0541A-6538-0AB4-5452-9CF8BF582218}"/>
              </a:ext>
            </a:extLst>
          </p:cNvPr>
          <p:cNvSpPr/>
          <p:nvPr/>
        </p:nvSpPr>
        <p:spPr>
          <a:xfrm>
            <a:off x="3000244" y="-8441375"/>
            <a:ext cx="6029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Malala’s courage in facing extreme threats by Taliban and continuing to speak out despite the risks was an act of immense bravery.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 fear for my Afghan sisters': Malala Yousafzai sounds urgent warning  following Taliban takeover | SBS News">
            <a:extLst>
              <a:ext uri="{FF2B5EF4-FFF2-40B4-BE49-F238E27FC236}">
                <a16:creationId xmlns:a16="http://schemas.microsoft.com/office/drawing/2014/main" id="{D1FFB254-A50A-B5C8-6208-1FB9DAC1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623" y="-101601"/>
            <a:ext cx="12720965" cy="715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86885E1-E067-6D89-688C-0E763DA31928}"/>
              </a:ext>
            </a:extLst>
          </p:cNvPr>
          <p:cNvSpPr/>
          <p:nvPr/>
        </p:nvSpPr>
        <p:spPr>
          <a:xfrm>
            <a:off x="-2743200" y="-4724399"/>
            <a:ext cx="17411700" cy="16764000"/>
          </a:xfrm>
          <a:prstGeom prst="ellipse">
            <a:avLst/>
          </a:prstGeom>
          <a:solidFill>
            <a:schemeClr val="tx1">
              <a:lumMod val="95000"/>
              <a:lumOff val="5000"/>
              <a:alpha val="47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-1544836" y="3824867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10296852" y="3824867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1390023" y="3824867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2868302" y="3763784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99811" y="3763783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1298130" y="3788563"/>
            <a:ext cx="602166" cy="3033133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F2364-D541-7074-65AC-A44642E2AA61}"/>
              </a:ext>
            </a:extLst>
          </p:cNvPr>
          <p:cNvSpPr/>
          <p:nvPr/>
        </p:nvSpPr>
        <p:spPr>
          <a:xfrm>
            <a:off x="2311348" y="190029"/>
            <a:ext cx="77370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</a:t>
            </a:r>
            <a:r>
              <a:rPr kumimoji="0" lang="en-LT" sz="8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amous for </a:t>
            </a:r>
          </a:p>
        </p:txBody>
      </p:sp>
      <p:pic>
        <p:nvPicPr>
          <p:cNvPr id="9" name="Graphic 8" descr="Artist female with solid fill">
            <a:extLst>
              <a:ext uri="{FF2B5EF4-FFF2-40B4-BE49-F238E27FC236}">
                <a16:creationId xmlns:a16="http://schemas.microsoft.com/office/drawing/2014/main" id="{D56B0028-7B8C-8439-4F7F-76697184B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638" y="36304"/>
            <a:ext cx="1477164" cy="14771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4B05B6-BB92-0B4B-1FE8-C43A08539DC7}"/>
              </a:ext>
            </a:extLst>
          </p:cNvPr>
          <p:cNvSpPr/>
          <p:nvPr/>
        </p:nvSpPr>
        <p:spPr>
          <a:xfrm>
            <a:off x="3282178" y="1251858"/>
            <a:ext cx="6029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Why is she a role model </a:t>
            </a:r>
            <a:endParaRPr kumimoji="0" lang="en-LT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2A7D93-8005-71D1-D72E-68111531D30C}"/>
              </a:ext>
            </a:extLst>
          </p:cNvPr>
          <p:cNvSpPr/>
          <p:nvPr/>
        </p:nvSpPr>
        <p:spPr>
          <a:xfrm>
            <a:off x="3348053" y="11545386"/>
            <a:ext cx="6029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Advocacy to Education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41BCE4-0672-8190-BB44-9289488EDD33}"/>
              </a:ext>
            </a:extLst>
          </p:cNvPr>
          <p:cNvSpPr/>
          <p:nvPr/>
        </p:nvSpPr>
        <p:spPr>
          <a:xfrm>
            <a:off x="3248427" y="12175177"/>
            <a:ext cx="60290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Malala is a steadfast supporter of girls' rights to education, especially in situations where many people around the world have been denied this privilege.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0F686-1030-3B16-DC10-ADB99C714388}"/>
              </a:ext>
            </a:extLst>
          </p:cNvPr>
          <p:cNvSpPr/>
          <p:nvPr/>
        </p:nvSpPr>
        <p:spPr>
          <a:xfrm>
            <a:off x="3274997" y="13957796"/>
            <a:ext cx="6029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Empowerment of Young People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4094C-6DDB-79D2-51CC-4DE220CB3C44}"/>
              </a:ext>
            </a:extLst>
          </p:cNvPr>
          <p:cNvSpPr/>
          <p:nvPr/>
        </p:nvSpPr>
        <p:spPr>
          <a:xfrm>
            <a:off x="3282178" y="14837841"/>
            <a:ext cx="6029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Young people around the world are supported and encouraged to stand up and fight for their rights by Malala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F0EA39-3D1D-3C5D-A33E-0A1B16862143}"/>
              </a:ext>
            </a:extLst>
          </p:cNvPr>
          <p:cNvSpPr/>
          <p:nvPr/>
        </p:nvSpPr>
        <p:spPr>
          <a:xfrm>
            <a:off x="2948104" y="2267663"/>
            <a:ext cx="6029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Educational Initiatives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1C7A1A-20BF-DAAE-E370-451B64330400}"/>
              </a:ext>
            </a:extLst>
          </p:cNvPr>
          <p:cNvSpPr/>
          <p:nvPr/>
        </p:nvSpPr>
        <p:spPr>
          <a:xfrm>
            <a:off x="2948104" y="2887782"/>
            <a:ext cx="6029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Through Malala Fund, educational opportunities to girls were provided in regions with limited resources.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B80C8B-43AB-B249-8E27-C8C70B685ADB}"/>
              </a:ext>
            </a:extLst>
          </p:cNvPr>
          <p:cNvSpPr/>
          <p:nvPr/>
        </p:nvSpPr>
        <p:spPr>
          <a:xfrm>
            <a:off x="3219952" y="4420969"/>
            <a:ext cx="6029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Bravery and Resilience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9B87D4-46DA-876A-5089-C058838C4245}"/>
              </a:ext>
            </a:extLst>
          </p:cNvPr>
          <p:cNvSpPr/>
          <p:nvPr/>
        </p:nvSpPr>
        <p:spPr>
          <a:xfrm>
            <a:off x="3054884" y="5050760"/>
            <a:ext cx="6029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Malala’s courage in facing extreme threats by Taliban and continuing to speak out despite the risks was an act of immense bravery. </a:t>
            </a:r>
            <a:endParaRPr kumimoji="0" lang="en-LT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86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087948" y="3085795"/>
            <a:ext cx="80161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</a:t>
            </a:r>
            <a:r>
              <a:rPr kumimoji="0" lang="en-GB" sz="8800" b="1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ocial</a:t>
            </a:r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 acts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Children with solid fill">
            <a:extLst>
              <a:ext uri="{FF2B5EF4-FFF2-40B4-BE49-F238E27FC236}">
                <a16:creationId xmlns:a16="http://schemas.microsoft.com/office/drawing/2014/main" id="{E1C39FC7-A19F-E211-504D-F94AEAF75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800" y="962720"/>
            <a:ext cx="2692400" cy="2692400"/>
          </a:xfrm>
          <a:prstGeom prst="rect">
            <a:avLst/>
          </a:prstGeom>
        </p:spPr>
      </p:pic>
      <p:pic>
        <p:nvPicPr>
          <p:cNvPr id="3" name="Picture 6" descr="Malala Yousafzaï: &quot;There is poverty, fear and terrorism, but there is hope&quot;  | News | European Parliament">
            <a:extLst>
              <a:ext uri="{FF2B5EF4-FFF2-40B4-BE49-F238E27FC236}">
                <a16:creationId xmlns:a16="http://schemas.microsoft.com/office/drawing/2014/main" id="{FFDEE6DF-D2EF-393B-81E4-A160C2C3B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7" t="1443" r="10562" b="44973"/>
          <a:stretch/>
        </p:blipFill>
        <p:spPr bwMode="auto">
          <a:xfrm>
            <a:off x="13830300" y="2018076"/>
            <a:ext cx="4806500" cy="4839924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lala Yousafzai — Grey &amp; Ivy">
            <a:extLst>
              <a:ext uri="{FF2B5EF4-FFF2-40B4-BE49-F238E27FC236}">
                <a16:creationId xmlns:a16="http://schemas.microsoft.com/office/drawing/2014/main" id="{0BC214A0-8B88-34DA-1FF2-016010EB2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6" t="12889" r="14219" b="29586"/>
          <a:stretch/>
        </p:blipFill>
        <p:spPr bwMode="auto">
          <a:xfrm>
            <a:off x="13201650" y="-2454912"/>
            <a:ext cx="3995829" cy="3966449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lala Yousafzai Talks About Why Every Girl Needs Education | Vogue India">
            <a:extLst>
              <a:ext uri="{FF2B5EF4-FFF2-40B4-BE49-F238E27FC236}">
                <a16:creationId xmlns:a16="http://schemas.microsoft.com/office/drawing/2014/main" id="{035A5CB0-2329-E239-96EC-B1C01BDAF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5" t="29198" r="21440" b="16266"/>
          <a:stretch/>
        </p:blipFill>
        <p:spPr bwMode="auto">
          <a:xfrm>
            <a:off x="11882392" y="6858000"/>
            <a:ext cx="4999177" cy="503496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alala on Social Media - The New York Times">
            <a:extLst>
              <a:ext uri="{FF2B5EF4-FFF2-40B4-BE49-F238E27FC236}">
                <a16:creationId xmlns:a16="http://schemas.microsoft.com/office/drawing/2014/main" id="{95DD456A-C7AF-9C18-3D85-EFE1894E7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8" t="12601" r="30468" b="32776"/>
          <a:stretch/>
        </p:blipFill>
        <p:spPr bwMode="auto">
          <a:xfrm>
            <a:off x="6553200" y="7804456"/>
            <a:ext cx="4415938" cy="410263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88B3F8-D8A5-8270-4AC5-D0516682FE63}"/>
              </a:ext>
            </a:extLst>
          </p:cNvPr>
          <p:cNvSpPr/>
          <p:nvPr/>
        </p:nvSpPr>
        <p:spPr>
          <a:xfrm>
            <a:off x="554656" y="8379621"/>
            <a:ext cx="60290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Struggle for the right of the all children to education </a:t>
            </a:r>
          </a:p>
          <a:p>
            <a:endParaRPr lang="en-LT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09E6A0-1ADC-2FB4-09D0-F26C519B6C3A}"/>
              </a:ext>
            </a:extLst>
          </p:cNvPr>
          <p:cNvSpPr/>
          <p:nvPr/>
        </p:nvSpPr>
        <p:spPr>
          <a:xfrm>
            <a:off x="479968" y="12974562"/>
            <a:ext cx="60290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Started Malala Fund to advocating for girls’ education globally </a:t>
            </a:r>
          </a:p>
          <a:p>
            <a:endParaRPr lang="en-LT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93C31-E7E7-73B7-86A5-891CFE180FB4}"/>
              </a:ext>
            </a:extLst>
          </p:cNvPr>
          <p:cNvSpPr/>
          <p:nvPr/>
        </p:nvSpPr>
        <p:spPr>
          <a:xfrm>
            <a:off x="554656" y="18380196"/>
            <a:ext cx="6029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Won Nobel peace price in 2014 </a:t>
            </a:r>
          </a:p>
          <a:p>
            <a:endParaRPr lang="en-LT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6DE00D-4BF8-5D2D-ED47-CD3884C5223D}"/>
              </a:ext>
            </a:extLst>
          </p:cNvPr>
          <p:cNvSpPr/>
          <p:nvPr/>
        </p:nvSpPr>
        <p:spPr>
          <a:xfrm>
            <a:off x="554656" y="31740004"/>
            <a:ext cx="6029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LT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Published her own autobiography</a:t>
            </a:r>
          </a:p>
          <a:p>
            <a:endParaRPr lang="en-LT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75492" y="-45789"/>
            <a:ext cx="12542983" cy="705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063F8D-04D7-8F71-9025-7F7BE6F73A36}"/>
              </a:ext>
            </a:extLst>
          </p:cNvPr>
          <p:cNvSpPr/>
          <p:nvPr/>
        </p:nvSpPr>
        <p:spPr>
          <a:xfrm>
            <a:off x="-2693020" y="-4364930"/>
            <a:ext cx="17247220" cy="16040100"/>
          </a:xfrm>
          <a:prstGeom prst="ellipse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725293" y="2275144"/>
            <a:ext cx="60290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Struggle for the right of all children to education </a:t>
            </a:r>
          </a:p>
          <a:p>
            <a:endParaRPr lang="en-LT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948378-5609-124C-8FD7-7883E2E86C98}"/>
              </a:ext>
            </a:extLst>
          </p:cNvPr>
          <p:cNvSpPr/>
          <p:nvPr/>
        </p:nvSpPr>
        <p:spPr>
          <a:xfrm>
            <a:off x="2633371" y="102020"/>
            <a:ext cx="80161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</a:t>
            </a:r>
            <a:r>
              <a:rPr kumimoji="0" lang="en-GB" sz="8800" b="1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ocial</a:t>
            </a:r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 acts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4" name="Graphic 3" descr="Children with solid fill">
            <a:extLst>
              <a:ext uri="{FF2B5EF4-FFF2-40B4-BE49-F238E27FC236}">
                <a16:creationId xmlns:a16="http://schemas.microsoft.com/office/drawing/2014/main" id="{AA505F04-3F81-DC20-91B0-29EBBCEF9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153" y="-45789"/>
            <a:ext cx="1858314" cy="1858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E80784-595D-6BB0-174C-36BDDD3A61C7}"/>
              </a:ext>
            </a:extLst>
          </p:cNvPr>
          <p:cNvSpPr/>
          <p:nvPr/>
        </p:nvSpPr>
        <p:spPr>
          <a:xfrm>
            <a:off x="681153" y="3583848"/>
            <a:ext cx="60290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Started Malala Fund to advocating for girls’ education globally </a:t>
            </a:r>
          </a:p>
          <a:p>
            <a:endParaRPr lang="en-LT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CC8D7-5AA8-3BE2-B3F4-A03BA213DC5F}"/>
              </a:ext>
            </a:extLst>
          </p:cNvPr>
          <p:cNvSpPr/>
          <p:nvPr/>
        </p:nvSpPr>
        <p:spPr>
          <a:xfrm>
            <a:off x="725293" y="4925482"/>
            <a:ext cx="6029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Won Nobel peace price in 2014. </a:t>
            </a:r>
          </a:p>
          <a:p>
            <a:endParaRPr lang="en-LT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0D54A2-18F6-4C17-62F9-8DA3BA3F5E67}"/>
              </a:ext>
            </a:extLst>
          </p:cNvPr>
          <p:cNvSpPr/>
          <p:nvPr/>
        </p:nvSpPr>
        <p:spPr>
          <a:xfrm>
            <a:off x="725293" y="5788490"/>
            <a:ext cx="6029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LT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Published her own autobiography</a:t>
            </a:r>
            <a:r>
              <a:rPr lang="en-US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.</a:t>
            </a:r>
            <a:endParaRPr lang="en-LT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endParaRPr lang="en-LT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8" name="Picture 6" descr="Malala Yousafzaï: &quot;There is poverty, fear and terrorism, but there is hope&quot;  | News | European Parliament">
            <a:extLst>
              <a:ext uri="{FF2B5EF4-FFF2-40B4-BE49-F238E27FC236}">
                <a16:creationId xmlns:a16="http://schemas.microsoft.com/office/drawing/2014/main" id="{3983427C-5095-BCFE-D4B0-D5733056B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6" t="2564" r="18777" b="2176"/>
          <a:stretch/>
        </p:blipFill>
        <p:spPr bwMode="auto">
          <a:xfrm>
            <a:off x="7566890" y="1626131"/>
            <a:ext cx="2297709" cy="231368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lala Yousafzai — Grey &amp; Ivy">
            <a:extLst>
              <a:ext uri="{FF2B5EF4-FFF2-40B4-BE49-F238E27FC236}">
                <a16:creationId xmlns:a16="http://schemas.microsoft.com/office/drawing/2014/main" id="{0E54A7AC-2AFA-E5F4-0D1B-FE783F3C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183" y="1127419"/>
            <a:ext cx="1634374" cy="162235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ala Yousafzai Talks About Why Every Girl Needs Education | Vogue India">
            <a:extLst>
              <a:ext uri="{FF2B5EF4-FFF2-40B4-BE49-F238E27FC236}">
                <a16:creationId xmlns:a16="http://schemas.microsoft.com/office/drawing/2014/main" id="{D6ABAB32-012D-AC8E-D6D4-BA7315993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2301"/>
          <a:stretch/>
        </p:blipFill>
        <p:spPr bwMode="auto">
          <a:xfrm>
            <a:off x="9334782" y="3841194"/>
            <a:ext cx="2684644" cy="2703864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lala on Social Media - The New York Times">
            <a:extLst>
              <a:ext uri="{FF2B5EF4-FFF2-40B4-BE49-F238E27FC236}">
                <a16:creationId xmlns:a16="http://schemas.microsoft.com/office/drawing/2014/main" id="{C5C05EA8-575C-2D0B-77E8-E744A83C3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1" t="-14" r="37245" b="14"/>
          <a:stretch/>
        </p:blipFill>
        <p:spPr bwMode="auto">
          <a:xfrm>
            <a:off x="6627751" y="4302213"/>
            <a:ext cx="2269638" cy="2108612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" name="Graphic 22">
            <a:extLst>
              <a:ext uri="{FF2B5EF4-FFF2-40B4-BE49-F238E27FC236}">
                <a16:creationId xmlns:a16="http://schemas.microsoft.com/office/drawing/2014/main" id="{CE1EEF7A-7DD2-E391-F0EC-6B34336367D6}"/>
              </a:ext>
            </a:extLst>
          </p:cNvPr>
          <p:cNvSpPr/>
          <p:nvPr/>
        </p:nvSpPr>
        <p:spPr>
          <a:xfrm rot="20322550">
            <a:off x="260254" y="5724006"/>
            <a:ext cx="507294" cy="48517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13" name="Graphic 22">
            <a:extLst>
              <a:ext uri="{FF2B5EF4-FFF2-40B4-BE49-F238E27FC236}">
                <a16:creationId xmlns:a16="http://schemas.microsoft.com/office/drawing/2014/main" id="{7E3D85B8-BA72-BBA8-73C6-DEB054EA2FCB}"/>
              </a:ext>
            </a:extLst>
          </p:cNvPr>
          <p:cNvSpPr/>
          <p:nvPr/>
        </p:nvSpPr>
        <p:spPr>
          <a:xfrm rot="20322550">
            <a:off x="260253" y="4881400"/>
            <a:ext cx="507294" cy="48517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14" name="Graphic 22">
            <a:extLst>
              <a:ext uri="{FF2B5EF4-FFF2-40B4-BE49-F238E27FC236}">
                <a16:creationId xmlns:a16="http://schemas.microsoft.com/office/drawing/2014/main" id="{6FB0090C-2230-2969-1CD2-0BE4CB104CA4}"/>
              </a:ext>
            </a:extLst>
          </p:cNvPr>
          <p:cNvSpPr/>
          <p:nvPr/>
        </p:nvSpPr>
        <p:spPr>
          <a:xfrm rot="20322550">
            <a:off x="192944" y="3549813"/>
            <a:ext cx="507294" cy="48517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15" name="Graphic 22">
            <a:extLst>
              <a:ext uri="{FF2B5EF4-FFF2-40B4-BE49-F238E27FC236}">
                <a16:creationId xmlns:a16="http://schemas.microsoft.com/office/drawing/2014/main" id="{D023627F-8F9B-DA50-4CBB-019A1E79CDF0}"/>
              </a:ext>
            </a:extLst>
          </p:cNvPr>
          <p:cNvSpPr/>
          <p:nvPr/>
        </p:nvSpPr>
        <p:spPr>
          <a:xfrm rot="20322550">
            <a:off x="151948" y="2296512"/>
            <a:ext cx="507294" cy="48517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087948" y="2930179"/>
            <a:ext cx="80161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Conclusion 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BFFED6D5-7A16-D82B-2745-79016FF69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7900" y="651488"/>
            <a:ext cx="2616200" cy="2616200"/>
          </a:xfrm>
          <a:prstGeom prst="rect">
            <a:avLst/>
          </a:prstGeom>
        </p:spPr>
      </p:pic>
      <p:pic>
        <p:nvPicPr>
          <p:cNvPr id="3" name="Picture 6" descr="Malala Yousafzai on First Year of Marriage, 'Booksmart' Namedrop and  Changing the World (Exclusive)">
            <a:extLst>
              <a:ext uri="{FF2B5EF4-FFF2-40B4-BE49-F238E27FC236}">
                <a16:creationId xmlns:a16="http://schemas.microsoft.com/office/drawing/2014/main" id="{3F580502-5DC1-EFAD-DF80-D563F68EA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" r="39851"/>
          <a:stretch/>
        </p:blipFill>
        <p:spPr bwMode="auto">
          <a:xfrm>
            <a:off x="-1611254" y="8971968"/>
            <a:ext cx="4077444" cy="417344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Why Malala Yousafzai Has Never Been Angry at the Taliban - Video">
            <a:extLst>
              <a:ext uri="{FF2B5EF4-FFF2-40B4-BE49-F238E27FC236}">
                <a16:creationId xmlns:a16="http://schemas.microsoft.com/office/drawing/2014/main" id="{9B5648B5-0488-71B8-8364-2BD03DD5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0" r="29450"/>
          <a:stretch/>
        </p:blipFill>
        <p:spPr bwMode="auto">
          <a:xfrm>
            <a:off x="-10598483" y="202582"/>
            <a:ext cx="6166591" cy="585049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B87F6-9E38-5B13-7924-05F1BBF905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86" r="1227"/>
          <a:stretch/>
        </p:blipFill>
        <p:spPr>
          <a:xfrm>
            <a:off x="-6962976" y="6053072"/>
            <a:ext cx="5062167" cy="50056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3B40E7-1E90-7BFE-12A7-E4C96C9FDA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772" t="6502" b="801"/>
          <a:stretch/>
        </p:blipFill>
        <p:spPr>
          <a:xfrm>
            <a:off x="3825116" y="10180053"/>
            <a:ext cx="3578984" cy="341623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2565A2-29D2-ACA4-5F93-BB60D783042A}"/>
              </a:ext>
            </a:extLst>
          </p:cNvPr>
          <p:cNvSpPr/>
          <p:nvPr/>
        </p:nvSpPr>
        <p:spPr>
          <a:xfrm>
            <a:off x="3081454" y="17120924"/>
            <a:ext cx="60290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300" dirty="0">
                <a:solidFill>
                  <a:schemeClr val="bg1"/>
                </a:solidFill>
                <a:latin typeface="Raleway" panose="020B0503030101060003" pitchFamily="34" charset="77"/>
              </a:rPr>
              <a:t>“When the world is silent, even one voice becomes powerful”</a:t>
            </a:r>
            <a:endParaRPr lang="en-LT" sz="36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8375673"/>
      </p:ext>
    </p:extLst>
  </p:cSld>
  <p:clrMapOvr>
    <a:masterClrMapping/>
  </p:clrMapOvr>
  <p:transition spd="slow"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Nobel Peace Prize winner Malala Yousafzai gets married in small ceremony in  Birmingham | UK News | Sky News">
            <a:extLst>
              <a:ext uri="{FF2B5EF4-FFF2-40B4-BE49-F238E27FC236}">
                <a16:creationId xmlns:a16="http://schemas.microsoft.com/office/drawing/2014/main" id="{0C71D075-D95B-870F-E383-03FDFAAA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727830" y="-4180333"/>
            <a:ext cx="14921946" cy="14921942"/>
          </a:xfrm>
          <a:prstGeom prst="ellipse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081454" y="170949"/>
            <a:ext cx="62167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Conclusion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2367760"/>
            <a:ext cx="60290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300" dirty="0">
                <a:solidFill>
                  <a:schemeClr val="bg1"/>
                </a:solidFill>
                <a:latin typeface="Raleway" panose="020B0503030101060003" pitchFamily="34" charset="77"/>
              </a:rPr>
              <a:t>“When the world is silent, even one voice becomes powerful”</a:t>
            </a:r>
            <a:endParaRPr lang="en-LT" sz="36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3" name="Graphic 2" descr="Server with solid fill">
            <a:extLst>
              <a:ext uri="{FF2B5EF4-FFF2-40B4-BE49-F238E27FC236}">
                <a16:creationId xmlns:a16="http://schemas.microsoft.com/office/drawing/2014/main" id="{E5EF940C-54EE-29EB-E272-12CB9F99F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3227" y="182600"/>
            <a:ext cx="1423248" cy="1423248"/>
          </a:xfrm>
          <a:prstGeom prst="rect">
            <a:avLst/>
          </a:prstGeom>
        </p:spPr>
      </p:pic>
      <p:pic>
        <p:nvPicPr>
          <p:cNvPr id="1030" name="Picture 6" descr="Malala Yousafzai on First Year of Marriage, 'Booksmart' Namedrop and  Changing the World (Exclusive)">
            <a:extLst>
              <a:ext uri="{FF2B5EF4-FFF2-40B4-BE49-F238E27FC236}">
                <a16:creationId xmlns:a16="http://schemas.microsoft.com/office/drawing/2014/main" id="{ACFEEA3B-51D3-713F-2E1F-79D2091F7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5" r="22559"/>
          <a:stretch/>
        </p:blipFill>
        <p:spPr bwMode="auto">
          <a:xfrm>
            <a:off x="3813028" y="5046133"/>
            <a:ext cx="1468815" cy="1503398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y Malala Yousafzai Has Never Been Angry at the Taliban - Video">
            <a:extLst>
              <a:ext uri="{FF2B5EF4-FFF2-40B4-BE49-F238E27FC236}">
                <a16:creationId xmlns:a16="http://schemas.microsoft.com/office/drawing/2014/main" id="{2027F20C-7683-D345-2DCF-B9C6EB962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0"/>
          <a:stretch/>
        </p:blipFill>
        <p:spPr bwMode="auto">
          <a:xfrm>
            <a:off x="435088" y="2014568"/>
            <a:ext cx="2221387" cy="2107518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F718D-C30F-257E-671E-F5DADBC3F4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108" r="26405"/>
          <a:stretch/>
        </p:blipFill>
        <p:spPr>
          <a:xfrm>
            <a:off x="1626213" y="4215954"/>
            <a:ext cx="1823541" cy="180317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B4642F-742F-DFF7-0859-1F8C43EC6C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310" r="16403"/>
          <a:stretch/>
        </p:blipFill>
        <p:spPr>
          <a:xfrm>
            <a:off x="5733143" y="5318902"/>
            <a:ext cx="1289255" cy="123062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A40366-3AF0-4E83-DD62-2BDC3F357AF9}"/>
              </a:ext>
            </a:extLst>
          </p:cNvPr>
          <p:cNvSpPr/>
          <p:nvPr/>
        </p:nvSpPr>
        <p:spPr>
          <a:xfrm>
            <a:off x="6096000" y="4215954"/>
            <a:ext cx="6029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LT" spc="300" dirty="0">
                <a:solidFill>
                  <a:schemeClr val="bg1"/>
                </a:solidFill>
                <a:latin typeface="Raleway" panose="020B0503030101060003" pitchFamily="34" charset="77"/>
              </a:rPr>
              <a:t>Malala Yousafzai</a:t>
            </a:r>
          </a:p>
        </p:txBody>
      </p:sp>
    </p:spTree>
    <p:extLst>
      <p:ext uri="{BB962C8B-B14F-4D97-AF65-F5344CB8AC3E}">
        <p14:creationId xmlns:p14="http://schemas.microsoft.com/office/powerpoint/2010/main" val="415302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74A30D3-E4C4-640A-7341-3BC6D5F12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76879" y="-156512"/>
            <a:ext cx="12795878" cy="7171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9B295-6DE7-E42A-368E-E78F5BF28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 rot="21377882">
            <a:off x="-2606794" y="9168573"/>
            <a:ext cx="4588377" cy="4588377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4858EF-C865-711B-B2F2-25C4F734C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76"/>
          <a:stretch/>
        </p:blipFill>
        <p:spPr>
          <a:xfrm>
            <a:off x="-4892734" y="-3495672"/>
            <a:ext cx="3638275" cy="3638275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EFD4D2-A19F-8334-6794-641EACD7B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3" b="11803"/>
          <a:stretch/>
        </p:blipFill>
        <p:spPr>
          <a:xfrm>
            <a:off x="8262786" y="8682135"/>
            <a:ext cx="4849545" cy="4849545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BABE1E-D594-8B7E-ABAA-93892AE72908}"/>
              </a:ext>
            </a:extLst>
          </p:cNvPr>
          <p:cNvSpPr/>
          <p:nvPr/>
        </p:nvSpPr>
        <p:spPr>
          <a:xfrm>
            <a:off x="4625947" y="2134602"/>
            <a:ext cx="406645" cy="2598057"/>
          </a:xfrm>
          <a:prstGeom prst="rect">
            <a:avLst/>
          </a:prstGeom>
          <a:solidFill>
            <a:srgbClr val="1C14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A9264-D8AA-EEAE-2B42-DF69F5FBAEB5}"/>
              </a:ext>
            </a:extLst>
          </p:cNvPr>
          <p:cNvSpPr/>
          <p:nvPr/>
        </p:nvSpPr>
        <p:spPr>
          <a:xfrm>
            <a:off x="4701349" y="1824135"/>
            <a:ext cx="7917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600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r>
              <a:rPr lang="en-US" sz="3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</a:t>
            </a:r>
            <a:r>
              <a:rPr lang="en-LT" sz="3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nglish communication skills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409980-023C-324A-4AC4-5A04F65DCE65}"/>
              </a:ext>
            </a:extLst>
          </p:cNvPr>
          <p:cNvSpPr/>
          <p:nvPr/>
        </p:nvSpPr>
        <p:spPr>
          <a:xfrm>
            <a:off x="5528736" y="2452683"/>
            <a:ext cx="79177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r>
              <a:rPr lang="en-US" sz="3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Group 18</a:t>
            </a:r>
          </a:p>
          <a:p>
            <a:r>
              <a:rPr lang="en-US" sz="3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The vanguard</a:t>
            </a:r>
          </a:p>
          <a:p>
            <a:r>
              <a:rPr lang="en-US" sz="3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Presentation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A5AD59-2A01-10F7-5032-203609589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7886" y="2134602"/>
            <a:ext cx="2721917" cy="2721917"/>
          </a:xfrm>
          <a:prstGeom prst="rect">
            <a:avLst/>
          </a:prstGeom>
        </p:spPr>
      </p:pic>
      <p:pic>
        <p:nvPicPr>
          <p:cNvPr id="7" name="Picture 6" descr="A picture containing person, outdoor, posing&#10;&#10;Description automatically generated">
            <a:extLst>
              <a:ext uri="{FF2B5EF4-FFF2-40B4-BE49-F238E27FC236}">
                <a16:creationId xmlns:a16="http://schemas.microsoft.com/office/drawing/2014/main" id="{A57EC62C-0F65-6D2F-5BC5-2E1A8AEA76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2" y="-5065931"/>
            <a:ext cx="4474196" cy="4474196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D0CAD6-67E8-BECF-72AE-D4588F693F24}"/>
              </a:ext>
            </a:extLst>
          </p:cNvPr>
          <p:cNvSpPr/>
          <p:nvPr/>
        </p:nvSpPr>
        <p:spPr>
          <a:xfrm>
            <a:off x="2137138" y="-550462"/>
            <a:ext cx="79177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Team Members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BC5F4-15CB-A3DC-C075-62DCEDCF85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503614" y="-5726778"/>
            <a:ext cx="4050244" cy="4050244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8248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48">
        <p159:morph option="byObject"/>
      </p:transition>
    </mc:Choice>
    <mc:Fallback xmlns="">
      <p:transition spd="slow" advTm="30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0" y="202581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087948" y="2930179"/>
            <a:ext cx="80161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Reference  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Books with solid fill">
            <a:extLst>
              <a:ext uri="{FF2B5EF4-FFF2-40B4-BE49-F238E27FC236}">
                <a16:creationId xmlns:a16="http://schemas.microsoft.com/office/drawing/2014/main" id="{87799C83-9419-BB14-76BB-087525F57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5550" y="987079"/>
            <a:ext cx="2120900" cy="2120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8B82B6-4007-8319-1956-EEFEB1C30570}"/>
              </a:ext>
            </a:extLst>
          </p:cNvPr>
          <p:cNvSpPr/>
          <p:nvPr/>
        </p:nvSpPr>
        <p:spPr>
          <a:xfrm>
            <a:off x="3000874" y="8411540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Malala Yousafzai (2023) Wikipedia. Available at: https://en.wikipedia.org/wiki/Malala_Yousafzai (Accessed: 17 November 2023). 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0E036-5BA8-4A2F-47B1-9B1A077B8803}"/>
              </a:ext>
            </a:extLst>
          </p:cNvPr>
          <p:cNvSpPr/>
          <p:nvPr/>
        </p:nvSpPr>
        <p:spPr>
          <a:xfrm>
            <a:off x="2869580" y="10167661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Malala’s story (no date) Malala Fund. Available at: https://malala.org/malalas-story (Accessed: 17 November 2023). 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5E4DDF-FDF7-7BF0-EE03-B4DE7A3C4478}"/>
              </a:ext>
            </a:extLst>
          </p:cNvPr>
          <p:cNvSpPr/>
          <p:nvPr/>
        </p:nvSpPr>
        <p:spPr>
          <a:xfrm>
            <a:off x="3000874" y="13804416"/>
            <a:ext cx="60290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The </a:t>
            </a:r>
            <a:r>
              <a:rPr lang="en-US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nobel</a:t>
            </a:r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peace prize 2014 (no date) NobelPrize.org. Available at: https://www.nobelprize.org/prizes/peace/2014/yousafzai/biographical/ (Accessed: 17 November 2023). 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E3F01E-BEB2-A717-09AA-3DF8CAB3985A}"/>
              </a:ext>
            </a:extLst>
          </p:cNvPr>
          <p:cNvSpPr/>
          <p:nvPr/>
        </p:nvSpPr>
        <p:spPr>
          <a:xfrm>
            <a:off x="3081454" y="19381958"/>
            <a:ext cx="60290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Malala Yousafzai (2023a) </a:t>
            </a:r>
            <a:r>
              <a:rPr lang="en-US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Encyclopædia</a:t>
            </a:r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Britannica. Available at: https://www.britannica.com/biography/Malala-Yousafzai (Accessed: 17 November 2023). 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9244869"/>
      </p:ext>
    </p:extLst>
  </p:cSld>
  <p:clrMapOvr>
    <a:masterClrMapping/>
  </p:clrMapOvr>
  <p:transition spd="slow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lala Yousafzai, a life spent fighting for the right to education -  LifeGate">
            <a:extLst>
              <a:ext uri="{FF2B5EF4-FFF2-40B4-BE49-F238E27FC236}">
                <a16:creationId xmlns:a16="http://schemas.microsoft.com/office/drawing/2014/main" id="{B0C9D15D-4424-E501-6CF8-3D60F40F4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091" y="-376385"/>
            <a:ext cx="13008771" cy="731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212748" y="2005495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Malala Yousafzai (2023) Wikipedia. [online]  Available at: https://en.wikipedia.org/wiki/Malala_Yousafzai (Accessed: 17 November 2023). 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98B69A-C58A-CCFD-1AF7-0E0913186A37}"/>
              </a:ext>
            </a:extLst>
          </p:cNvPr>
          <p:cNvSpPr/>
          <p:nvPr/>
        </p:nvSpPr>
        <p:spPr>
          <a:xfrm>
            <a:off x="2407262" y="262706"/>
            <a:ext cx="80161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Reference  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Books with solid fill">
            <a:extLst>
              <a:ext uri="{FF2B5EF4-FFF2-40B4-BE49-F238E27FC236}">
                <a16:creationId xmlns:a16="http://schemas.microsoft.com/office/drawing/2014/main" id="{04C6F96E-8B71-387B-9C53-2861918BA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127" y="-74469"/>
            <a:ext cx="2120900" cy="21209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FED7CB3-8DD2-7E47-9C67-1D1024090FC1}"/>
              </a:ext>
            </a:extLst>
          </p:cNvPr>
          <p:cNvSpPr/>
          <p:nvPr/>
        </p:nvSpPr>
        <p:spPr>
          <a:xfrm>
            <a:off x="2597974" y="2470145"/>
            <a:ext cx="363362" cy="363362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60AC9F-91E6-6C43-464E-2D2C6236A51E}"/>
              </a:ext>
            </a:extLst>
          </p:cNvPr>
          <p:cNvSpPr/>
          <p:nvPr/>
        </p:nvSpPr>
        <p:spPr>
          <a:xfrm>
            <a:off x="1582116" y="3211695"/>
            <a:ext cx="1030414" cy="1030414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B963EB-52C6-189B-16AC-283FFC34BB10}"/>
              </a:ext>
            </a:extLst>
          </p:cNvPr>
          <p:cNvSpPr/>
          <p:nvPr/>
        </p:nvSpPr>
        <p:spPr>
          <a:xfrm>
            <a:off x="369131" y="4482651"/>
            <a:ext cx="1728192" cy="1728192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76A2C5-D0F2-8A28-D5D7-9CA724CD32E8}"/>
              </a:ext>
            </a:extLst>
          </p:cNvPr>
          <p:cNvSpPr/>
          <p:nvPr/>
        </p:nvSpPr>
        <p:spPr>
          <a:xfrm>
            <a:off x="3081454" y="2983097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Malala’s story (no date) Malala Fund. [online]  Available at: https://malala.org/malalas-story (Accessed: 17 November 2023). 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5F3D4-D9B1-BAC0-7491-008883EABFC5}"/>
              </a:ext>
            </a:extLst>
          </p:cNvPr>
          <p:cNvSpPr/>
          <p:nvPr/>
        </p:nvSpPr>
        <p:spPr>
          <a:xfrm>
            <a:off x="3081454" y="4067152"/>
            <a:ext cx="60290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The Nobel peace prize 2014 (no date) NobelPrize.org. [online] Available at: https://www.nobelprize.org/prizes/peace/2014/yousafzai/biographical/ (Accessed: 17 November 2023). 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BA53E8-1499-8985-9D79-44FDCBA03DD5}"/>
              </a:ext>
            </a:extLst>
          </p:cNvPr>
          <p:cNvSpPr/>
          <p:nvPr/>
        </p:nvSpPr>
        <p:spPr>
          <a:xfrm>
            <a:off x="3081454" y="5329116"/>
            <a:ext cx="60290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Malala Yousafzai (2023a) </a:t>
            </a:r>
            <a:r>
              <a:rPr lang="en-US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Encyclopædia</a:t>
            </a:r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Britannica. Available at: https://www.britannica.com/biography/Malala-Yousafzai (Accessed: 17 November 2023). 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BA1D57A2-A463-E1EF-BFA5-3BBAF4AAA8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4364637"/>
                  </p:ext>
                </p:extLst>
              </p:nvPr>
            </p:nvGraphicFramePr>
            <p:xfrm>
              <a:off x="8774869" y="489814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5610A6B-63DE-4448-BB8A-5AC8C55A19ED}">
                    <psez:zmPr id="{2EF62E60-348D-41DD-A506-F67EA82F5432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A1D57A2-A463-E1EF-BFA5-3BBAF4AAA8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4869" y="4898149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6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-2.70833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79167E-6 2.96296E-6 L 4.79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875E-6 3.7037E-7 L -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0" y="202581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087948" y="2930179"/>
            <a:ext cx="80161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Team Contributions</a:t>
            </a:r>
            <a:endParaRPr kumimoji="0" lang="en-LT" sz="66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0" name="Graphic 9" descr="Children with solid fill">
            <a:extLst>
              <a:ext uri="{FF2B5EF4-FFF2-40B4-BE49-F238E27FC236}">
                <a16:creationId xmlns:a16="http://schemas.microsoft.com/office/drawing/2014/main" id="{A39840A1-739D-6870-CB9C-BD0487A48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915" y="588186"/>
            <a:ext cx="2920169" cy="2920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6C5B23-D29B-5CAE-B5AA-6161BB751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7961212" y="9770867"/>
            <a:ext cx="7094659" cy="7094659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C34DFE-7099-2C3E-E3A3-EA90248A4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0398241" y="1805928"/>
            <a:ext cx="7151562" cy="7151562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07F93-853A-0184-63D1-F89BAD5FBF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376"/>
          <a:stretch/>
        </p:blipFill>
        <p:spPr>
          <a:xfrm>
            <a:off x="-10915882" y="-6159004"/>
            <a:ext cx="7151555" cy="7151555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0A89A3-F929-E7AB-8015-EC00E1ABB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3" b="11803"/>
          <a:stretch/>
        </p:blipFill>
        <p:spPr>
          <a:xfrm>
            <a:off x="13478039" y="3108089"/>
            <a:ext cx="7094659" cy="7094659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 descr="A picture containing person, outdoor, posing&#10;&#10;Description automatically generated">
            <a:extLst>
              <a:ext uri="{FF2B5EF4-FFF2-40B4-BE49-F238E27FC236}">
                <a16:creationId xmlns:a16="http://schemas.microsoft.com/office/drawing/2014/main" id="{890FD869-B0A2-7020-7419-7768417C2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975" y="-5946824"/>
            <a:ext cx="7151555" cy="7151555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47554378"/>
      </p:ext>
    </p:extLst>
  </p:cSld>
  <p:clrMapOvr>
    <a:masterClrMapping/>
  </p:clrMapOvr>
  <p:transition spd="slow"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F98114-FB12-9828-8514-B0430A289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604" y="-467095"/>
            <a:ext cx="13329207" cy="749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8FCE4E-F606-3FD0-DE59-64FB6FE8A576}"/>
              </a:ext>
            </a:extLst>
          </p:cNvPr>
          <p:cNvSpPr/>
          <p:nvPr/>
        </p:nvSpPr>
        <p:spPr>
          <a:xfrm>
            <a:off x="2670770" y="111207"/>
            <a:ext cx="8016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Team Contributions</a:t>
            </a:r>
            <a:endParaRPr kumimoji="0" lang="en-LT" sz="5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4" name="Graphic 13" descr="Children with solid fill">
            <a:extLst>
              <a:ext uri="{FF2B5EF4-FFF2-40B4-BE49-F238E27FC236}">
                <a16:creationId xmlns:a16="http://schemas.microsoft.com/office/drawing/2014/main" id="{74B7BDB3-B010-AD1F-0D1A-61FCC6762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646" y="-116399"/>
            <a:ext cx="1585009" cy="1585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490E2A-8D89-E90D-4C18-CC6DE3B45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808545" y="5359321"/>
            <a:ext cx="920618" cy="920618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E4A552-D762-09F3-A0CE-6654D67CF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804854" y="3532746"/>
            <a:ext cx="928002" cy="928002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0D6231-15D9-3C7D-A20F-C048DC4FA9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376"/>
          <a:stretch/>
        </p:blipFill>
        <p:spPr>
          <a:xfrm>
            <a:off x="804854" y="1933253"/>
            <a:ext cx="928001" cy="928001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4DE6E-B5D0-A007-C03A-6143D4EE1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3" b="11803"/>
          <a:stretch/>
        </p:blipFill>
        <p:spPr>
          <a:xfrm>
            <a:off x="7410919" y="3641439"/>
            <a:ext cx="920618" cy="920618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9" name="Picture 18" descr="A picture containing person, outdoor, posing&#10;&#10;Description automatically generated">
            <a:extLst>
              <a:ext uri="{FF2B5EF4-FFF2-40B4-BE49-F238E27FC236}">
                <a16:creationId xmlns:a16="http://schemas.microsoft.com/office/drawing/2014/main" id="{95CF69C0-C1F6-FA26-9EFA-D72D91DD0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536" y="1945909"/>
            <a:ext cx="928001" cy="928001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96F0A1-E5EB-260F-81DD-8FF3587B49CF}"/>
              </a:ext>
            </a:extLst>
          </p:cNvPr>
          <p:cNvCxnSpPr>
            <a:cxnSpLocks/>
          </p:cNvCxnSpPr>
          <p:nvPr/>
        </p:nvCxnSpPr>
        <p:spPr>
          <a:xfrm>
            <a:off x="483576" y="3286985"/>
            <a:ext cx="4862145" cy="11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24D061-CA2F-815A-CE58-4417393BBE87}"/>
              </a:ext>
            </a:extLst>
          </p:cNvPr>
          <p:cNvCxnSpPr>
            <a:cxnSpLocks/>
          </p:cNvCxnSpPr>
          <p:nvPr/>
        </p:nvCxnSpPr>
        <p:spPr>
          <a:xfrm flipV="1">
            <a:off x="483575" y="5092666"/>
            <a:ext cx="4862147" cy="6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8A4A904-6BF3-7048-3309-A7358E3CE8A5}"/>
              </a:ext>
            </a:extLst>
          </p:cNvPr>
          <p:cNvCxnSpPr>
            <a:cxnSpLocks/>
          </p:cNvCxnSpPr>
          <p:nvPr/>
        </p:nvCxnSpPr>
        <p:spPr>
          <a:xfrm flipV="1">
            <a:off x="483574" y="6682075"/>
            <a:ext cx="4862147" cy="6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A5F853-B596-4574-1005-CAEDC77A7424}"/>
              </a:ext>
            </a:extLst>
          </p:cNvPr>
          <p:cNvCxnSpPr>
            <a:cxnSpLocks/>
          </p:cNvCxnSpPr>
          <p:nvPr/>
        </p:nvCxnSpPr>
        <p:spPr>
          <a:xfrm flipV="1">
            <a:off x="7329853" y="3281745"/>
            <a:ext cx="4862147" cy="6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EC9C38-2A55-343E-4157-40F22935CCEA}"/>
              </a:ext>
            </a:extLst>
          </p:cNvPr>
          <p:cNvCxnSpPr>
            <a:cxnSpLocks/>
          </p:cNvCxnSpPr>
          <p:nvPr/>
        </p:nvCxnSpPr>
        <p:spPr>
          <a:xfrm flipV="1">
            <a:off x="7329853" y="5086088"/>
            <a:ext cx="4862147" cy="6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E3733F6-B749-3252-719A-DB238FEFF1C8}"/>
              </a:ext>
            </a:extLst>
          </p:cNvPr>
          <p:cNvSpPr/>
          <p:nvPr/>
        </p:nvSpPr>
        <p:spPr>
          <a:xfrm>
            <a:off x="1765314" y="2034975"/>
            <a:ext cx="1672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20220794</a:t>
            </a:r>
          </a:p>
          <a:p>
            <a:r>
              <a:rPr lang="en-US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Disandu</a:t>
            </a:r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 Perera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BF765D-7EBE-26B6-5774-07E95BBC7262}"/>
              </a:ext>
            </a:extLst>
          </p:cNvPr>
          <p:cNvSpPr/>
          <p:nvPr/>
        </p:nvSpPr>
        <p:spPr>
          <a:xfrm>
            <a:off x="3397565" y="1904742"/>
            <a:ext cx="19085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(Team Leader)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Research about history of Malala </a:t>
            </a:r>
            <a:r>
              <a:rPr lang="en-US" sz="1600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Youzafsai</a:t>
            </a:r>
            <a:endParaRPr lang="en-US" sz="1600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  <a:p>
            <a:endParaRPr lang="en-US" sz="1600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BCFC99-FA45-DC0E-168C-B6F2A5CFD43F}"/>
              </a:ext>
            </a:extLst>
          </p:cNvPr>
          <p:cNvSpPr/>
          <p:nvPr/>
        </p:nvSpPr>
        <p:spPr>
          <a:xfrm>
            <a:off x="1766296" y="3756457"/>
            <a:ext cx="1672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20220801</a:t>
            </a:r>
          </a:p>
          <a:p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Banusha Kalhara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1722FF-4927-3F9F-0AB0-29E632C350F3}"/>
              </a:ext>
            </a:extLst>
          </p:cNvPr>
          <p:cNvSpPr/>
          <p:nvPr/>
        </p:nvSpPr>
        <p:spPr>
          <a:xfrm>
            <a:off x="8361452" y="2108331"/>
            <a:ext cx="2012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20220799</a:t>
            </a:r>
          </a:p>
          <a:p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Amika Deshapriya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DF6B9E-C0F1-C7A2-0729-03F1CC53C086}"/>
              </a:ext>
            </a:extLst>
          </p:cNvPr>
          <p:cNvSpPr/>
          <p:nvPr/>
        </p:nvSpPr>
        <p:spPr>
          <a:xfrm>
            <a:off x="1765314" y="5591494"/>
            <a:ext cx="2327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20220802</a:t>
            </a:r>
          </a:p>
          <a:p>
            <a:r>
              <a:rPr lang="en-US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Oshani</a:t>
            </a:r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 Jayawardena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3176C2-1C69-638B-AEAA-3FEE3435089E}"/>
              </a:ext>
            </a:extLst>
          </p:cNvPr>
          <p:cNvSpPr/>
          <p:nvPr/>
        </p:nvSpPr>
        <p:spPr>
          <a:xfrm>
            <a:off x="8365097" y="3814417"/>
            <a:ext cx="2327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20220792</a:t>
            </a:r>
          </a:p>
          <a:p>
            <a:r>
              <a:rPr lang="en-US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Malith</a:t>
            </a:r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 Tissera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907023-C7B9-60EC-A9EF-7083988F4FD2}"/>
              </a:ext>
            </a:extLst>
          </p:cNvPr>
          <p:cNvSpPr/>
          <p:nvPr/>
        </p:nvSpPr>
        <p:spPr>
          <a:xfrm>
            <a:off x="3365724" y="3537901"/>
            <a:ext cx="19085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Creating  and designing slides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Research about Malala </a:t>
            </a:r>
            <a:r>
              <a:rPr lang="en-US" sz="1600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Youzafsai</a:t>
            </a:r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 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270704-6BCC-4850-8CCD-E4F8D849D409}"/>
              </a:ext>
            </a:extLst>
          </p:cNvPr>
          <p:cNvSpPr/>
          <p:nvPr/>
        </p:nvSpPr>
        <p:spPr>
          <a:xfrm>
            <a:off x="3453347" y="5226012"/>
            <a:ext cx="1908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Research about Malala </a:t>
            </a:r>
            <a:r>
              <a:rPr lang="en-US" sz="1600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Youzafsai</a:t>
            </a:r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 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B702F4-BBEF-FA95-513E-4EF780D26FBE}"/>
              </a:ext>
            </a:extLst>
          </p:cNvPr>
          <p:cNvSpPr/>
          <p:nvPr/>
        </p:nvSpPr>
        <p:spPr>
          <a:xfrm>
            <a:off x="10144292" y="2015997"/>
            <a:ext cx="2252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Research about Malala </a:t>
            </a:r>
            <a:r>
              <a:rPr lang="en-US" sz="1600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Youzafsai</a:t>
            </a:r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 ‘s  life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40C0EDE-5B77-D57A-46B9-D04E227B031F}"/>
              </a:ext>
            </a:extLst>
          </p:cNvPr>
          <p:cNvSpPr/>
          <p:nvPr/>
        </p:nvSpPr>
        <p:spPr>
          <a:xfrm>
            <a:off x="10183901" y="3756457"/>
            <a:ext cx="19085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Research about Malala </a:t>
            </a:r>
            <a:r>
              <a:rPr lang="en-US" sz="1600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Youzafsai</a:t>
            </a:r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 ‘s </a:t>
            </a:r>
          </a:p>
          <a:p>
            <a:r>
              <a:rPr lang="en-US" sz="1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         Social 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91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851F6E-E7A2-062F-40AA-E10C303E6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5421" y="-35169"/>
            <a:ext cx="12362834" cy="6928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9B295-6DE7-E42A-368E-E78F5BF28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367379" y="4410075"/>
            <a:ext cx="1474210" cy="1474210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B6062-0512-CFC1-A669-B2E784C4C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5352982" y="1839222"/>
            <a:ext cx="1486034" cy="1486034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4858EF-C865-711B-B2F2-25C4F734C8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376"/>
          <a:stretch/>
        </p:blipFill>
        <p:spPr>
          <a:xfrm>
            <a:off x="1539291" y="1839221"/>
            <a:ext cx="1486033" cy="1486033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EFD4D2-A19F-8334-6794-641EACD7B0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3" b="11803"/>
          <a:stretch/>
        </p:blipFill>
        <p:spPr>
          <a:xfrm>
            <a:off x="7538092" y="4410075"/>
            <a:ext cx="1474210" cy="1474210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A5AD59-2A01-10F7-5032-203609589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329714" y="707858"/>
            <a:ext cx="4633211" cy="4633211"/>
          </a:xfrm>
          <a:prstGeom prst="rect">
            <a:avLst/>
          </a:prstGeom>
        </p:spPr>
      </p:pic>
      <p:pic>
        <p:nvPicPr>
          <p:cNvPr id="7" name="Picture 6" descr="A picture containing person, outdoor, posing&#10;&#10;Description automatically generated">
            <a:extLst>
              <a:ext uri="{FF2B5EF4-FFF2-40B4-BE49-F238E27FC236}">
                <a16:creationId xmlns:a16="http://schemas.microsoft.com/office/drawing/2014/main" id="{A57EC62C-0F65-6D2F-5BC5-2E1A8AEA7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673" y="1771154"/>
            <a:ext cx="1486033" cy="1486033"/>
          </a:xfrm>
          <a:prstGeom prst="ellipse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38FA8C-BA16-9169-4386-0F8AB57E81EC}"/>
              </a:ext>
            </a:extLst>
          </p:cNvPr>
          <p:cNvSpPr/>
          <p:nvPr/>
        </p:nvSpPr>
        <p:spPr>
          <a:xfrm>
            <a:off x="14110820" y="1771154"/>
            <a:ext cx="1270174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600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r>
              <a:rPr lang="en-US" sz="60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</a:t>
            </a:r>
            <a:r>
              <a:rPr lang="en-LT" sz="60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nglish communication skills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C99C5C-2E7D-84CF-80EE-8BB7BF4DEA12}"/>
              </a:ext>
            </a:extLst>
          </p:cNvPr>
          <p:cNvSpPr/>
          <p:nvPr/>
        </p:nvSpPr>
        <p:spPr>
          <a:xfrm>
            <a:off x="2137136" y="142718"/>
            <a:ext cx="79177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Team Members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8DF096-9B96-D58F-9DA3-2711D9C67F5A}"/>
              </a:ext>
            </a:extLst>
          </p:cNvPr>
          <p:cNvSpPr/>
          <p:nvPr/>
        </p:nvSpPr>
        <p:spPr>
          <a:xfrm>
            <a:off x="1445877" y="3532747"/>
            <a:ext cx="1672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20220794</a:t>
            </a:r>
          </a:p>
          <a:p>
            <a:pPr algn="ctr"/>
            <a:r>
              <a:rPr lang="en-US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Disandu</a:t>
            </a:r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 Perera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7E37C1-0B18-D155-F9F0-21CF30185656}"/>
              </a:ext>
            </a:extLst>
          </p:cNvPr>
          <p:cNvSpPr/>
          <p:nvPr/>
        </p:nvSpPr>
        <p:spPr>
          <a:xfrm>
            <a:off x="5259567" y="3521370"/>
            <a:ext cx="1672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20220801</a:t>
            </a:r>
          </a:p>
          <a:p>
            <a:pPr algn="ctr"/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Banusha Kalhara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8310B7-9F5D-659A-216E-5FD5153FDA58}"/>
              </a:ext>
            </a:extLst>
          </p:cNvPr>
          <p:cNvSpPr/>
          <p:nvPr/>
        </p:nvSpPr>
        <p:spPr>
          <a:xfrm>
            <a:off x="8979847" y="3532746"/>
            <a:ext cx="2012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20220799</a:t>
            </a:r>
          </a:p>
          <a:p>
            <a:pPr algn="ctr"/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Amika Deshapriya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71D01-AC41-789D-FF28-539903ADBE08}"/>
              </a:ext>
            </a:extLst>
          </p:cNvPr>
          <p:cNvSpPr/>
          <p:nvPr/>
        </p:nvSpPr>
        <p:spPr>
          <a:xfrm>
            <a:off x="2940655" y="6013413"/>
            <a:ext cx="2327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20220802</a:t>
            </a:r>
          </a:p>
          <a:p>
            <a:pPr algn="ctr"/>
            <a:r>
              <a:rPr lang="en-US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Oshani</a:t>
            </a:r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 Jayawardena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9EAB5-9100-0DDE-E919-82A6858ED87E}"/>
              </a:ext>
            </a:extLst>
          </p:cNvPr>
          <p:cNvSpPr/>
          <p:nvPr/>
        </p:nvSpPr>
        <p:spPr>
          <a:xfrm>
            <a:off x="7111368" y="6013413"/>
            <a:ext cx="2327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20220792</a:t>
            </a:r>
          </a:p>
          <a:p>
            <a:pPr algn="ctr"/>
            <a:r>
              <a:rPr lang="en-US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Malith</a:t>
            </a:r>
            <a:r>
              <a:rPr lang="en-US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 Tissera 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606471AB-C107-336D-15D9-5F7D2C5706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5543741"/>
                  </p:ext>
                </p:extLst>
              </p:nvPr>
            </p:nvGraphicFramePr>
            <p:xfrm>
              <a:off x="10775119" y="5884285"/>
              <a:ext cx="1289967" cy="725606"/>
            </p:xfrm>
            <a:graphic>
              <a:graphicData uri="http://schemas.microsoft.com/office/powerpoint/2016/sectionzoom">
                <psez:sectionZm>
                  <psez:sectionZmObj sectionId="{C41E965D-1BB0-6E42-80C1-B0CE61D34D0F}">
                    <psez:zmPr id="{7E97E777-36BA-4513-AA63-638B500A9926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9967" cy="72560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Section Zoom 2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06471AB-C107-336D-15D9-5F7D2C5706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75119" y="5884285"/>
                <a:ext cx="1289967" cy="725606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DF847B4-8E52-E9BC-F6D9-2821D63F1E9D}"/>
              </a:ext>
            </a:extLst>
          </p:cNvPr>
          <p:cNvSpPr/>
          <p:nvPr/>
        </p:nvSpPr>
        <p:spPr>
          <a:xfrm>
            <a:off x="15178721" y="1407695"/>
            <a:ext cx="7917723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9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r>
              <a:rPr lang="en-US" sz="9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Group 18</a:t>
            </a:r>
          </a:p>
          <a:p>
            <a:r>
              <a:rPr lang="en-US" sz="9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The vanguard</a:t>
            </a:r>
          </a:p>
          <a:p>
            <a:r>
              <a:rPr lang="en-US" sz="9600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56921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56">
        <p159:morph option="byObject"/>
      </p:transition>
    </mc:Choice>
    <mc:Fallback xmlns="">
      <p:transition spd="slow" advTm="7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096249" y="2839596"/>
            <a:ext cx="599950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Topics </a:t>
            </a:r>
          </a:p>
        </p:txBody>
      </p:sp>
      <p:pic>
        <p:nvPicPr>
          <p:cNvPr id="5" name="Graphic 4" descr="Basic Shapes with solid fill">
            <a:extLst>
              <a:ext uri="{FF2B5EF4-FFF2-40B4-BE49-F238E27FC236}">
                <a16:creationId xmlns:a16="http://schemas.microsoft.com/office/drawing/2014/main" id="{2E6B95AD-ACBF-C920-6D2C-EF45D6C03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6086" y="312296"/>
            <a:ext cx="3302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2748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32448C-BA1D-ABBA-8937-06FDDD244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-323391" y="256270"/>
            <a:ext cx="7903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Malala Yousafzai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1235875" y="1050717"/>
            <a:ext cx="47852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Pakistani education activist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5499A0-1B11-F7DB-C5A5-1DC48292745F}"/>
              </a:ext>
            </a:extLst>
          </p:cNvPr>
          <p:cNvSpPr/>
          <p:nvPr/>
        </p:nvSpPr>
        <p:spPr>
          <a:xfrm>
            <a:off x="-1266825" y="-3515117"/>
            <a:ext cx="14725650" cy="1411605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4532910" y="2841324"/>
            <a:ext cx="343890" cy="701584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>
            <a:off x="3534283" y="4071054"/>
            <a:ext cx="1093540" cy="321063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8C221F-0524-98C3-26DC-9BB0648DDAB7}"/>
              </a:ext>
            </a:extLst>
          </p:cNvPr>
          <p:cNvCxnSpPr>
            <a:cxnSpLocks/>
          </p:cNvCxnSpPr>
          <p:nvPr/>
        </p:nvCxnSpPr>
        <p:spPr>
          <a:xfrm flipH="1">
            <a:off x="2192046" y="2245274"/>
            <a:ext cx="1198854" cy="7093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36A20F-7D66-F0C6-8FCC-EDFA226F3FB2}"/>
              </a:ext>
            </a:extLst>
          </p:cNvPr>
          <p:cNvCxnSpPr>
            <a:cxnSpLocks/>
          </p:cNvCxnSpPr>
          <p:nvPr/>
        </p:nvCxnSpPr>
        <p:spPr>
          <a:xfrm flipV="1">
            <a:off x="1185525" y="4120620"/>
            <a:ext cx="934759" cy="716383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C867AA3-ECAB-B517-CE80-7033F67624D9}"/>
              </a:ext>
            </a:extLst>
          </p:cNvPr>
          <p:cNvCxnSpPr>
            <a:cxnSpLocks/>
          </p:cNvCxnSpPr>
          <p:nvPr/>
        </p:nvCxnSpPr>
        <p:spPr>
          <a:xfrm>
            <a:off x="2064895" y="5618683"/>
            <a:ext cx="1384385" cy="377200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Section Zoom 33">
                <a:extLst>
                  <a:ext uri="{FF2B5EF4-FFF2-40B4-BE49-F238E27FC236}">
                    <a16:creationId xmlns:a16="http://schemas.microsoft.com/office/drawing/2014/main" id="{8C62DF91-6CF3-1AE4-D2DB-89509DD9FC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3037470"/>
                  </p:ext>
                </p:extLst>
              </p:nvPr>
            </p:nvGraphicFramePr>
            <p:xfrm>
              <a:off x="2845859" y="5305714"/>
              <a:ext cx="2511122" cy="1412506"/>
            </p:xfrm>
            <a:graphic>
              <a:graphicData uri="http://schemas.microsoft.com/office/powerpoint/2016/sectionzoom">
                <psez:sectionZm>
                  <psez:sectionZmObj sectionId="{88540344-E5C1-431A-A837-15C32CA41BB8}">
                    <psez:zmPr id="{B3286956-11CC-45A4-B575-65BCCBE892E8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1122" cy="141250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Section Zoom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C62DF91-6CF3-1AE4-D2DB-89509DD9F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5859" y="5305714"/>
                <a:ext cx="2511122" cy="1412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7" name="Section Zoom 46">
                <a:extLst>
                  <a:ext uri="{FF2B5EF4-FFF2-40B4-BE49-F238E27FC236}">
                    <a16:creationId xmlns:a16="http://schemas.microsoft.com/office/drawing/2014/main" id="{00D3B655-2C88-A1E4-D849-F436549FB5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9625580"/>
                  </p:ext>
                </p:extLst>
              </p:nvPr>
            </p:nvGraphicFramePr>
            <p:xfrm>
              <a:off x="122984" y="4808265"/>
              <a:ext cx="2511120" cy="1412505"/>
            </p:xfrm>
            <a:graphic>
              <a:graphicData uri="http://schemas.microsoft.com/office/powerpoint/2016/sectionzoom">
                <psez:sectionZm>
                  <psez:sectionZmObj sectionId="{3500F8B9-D076-47A6-871E-6E151717CBF7}">
                    <psez:zmPr id="{D6953417-F818-4011-8128-1C929FBBDA2F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1120" cy="141250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7" name="Section Zoom 4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0D3B655-2C88-A1E4-D849-F436549FB5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984" y="4808265"/>
                <a:ext cx="2511120" cy="1412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DBD493CA-CF41-30ED-FBA8-2E335CD8E9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979701"/>
                  </p:ext>
                </p:extLst>
              </p:nvPr>
            </p:nvGraphicFramePr>
            <p:xfrm>
              <a:off x="1569931" y="3272848"/>
              <a:ext cx="2511122" cy="1412506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9AA741C0-A285-4AEE-B531-99E09EF7A48C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1122" cy="141250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Section Zoom 2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BD493CA-CF41-30ED-FBA8-2E335CD8E9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69931" y="3272848"/>
                <a:ext cx="2511122" cy="1412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1A12D5CA-78F4-2205-931D-9D4FD89217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9964286"/>
                  </p:ext>
                </p:extLst>
              </p:nvPr>
            </p:nvGraphicFramePr>
            <p:xfrm>
              <a:off x="3986140" y="3508684"/>
              <a:ext cx="2511122" cy="1412506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AF66B8E7-EDFC-4CE5-9EF4-9381D2F6DB37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1122" cy="141250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A12D5CA-78F4-2205-931D-9D4FD89217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86140" y="3508684"/>
                <a:ext cx="2511122" cy="1412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5EBCD801-C25C-32C5-B714-AF0F2FC34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3315155"/>
                  </p:ext>
                </p:extLst>
              </p:nvPr>
            </p:nvGraphicFramePr>
            <p:xfrm>
              <a:off x="2838042" y="1588871"/>
              <a:ext cx="2511122" cy="1412506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515971C8-ADC7-430D-8924-C14C38A148D8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1122" cy="141250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EBCD801-C25C-32C5-B714-AF0F2FC34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38042" y="1588871"/>
                <a:ext cx="2511122" cy="1412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C7AEA3B9-FDCF-CB6B-A2A5-6394A4C614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8508865"/>
                  </p:ext>
                </p:extLst>
              </p:nvPr>
            </p:nvGraphicFramePr>
            <p:xfrm>
              <a:off x="249768" y="1623348"/>
              <a:ext cx="2511120" cy="1412505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BAF7BE1C-ADAC-4E2B-9C46-63641086E531}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1120" cy="141250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C7AEA3B9-FDCF-CB6B-A2A5-6394A4C61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768" y="1623348"/>
                <a:ext cx="2511120" cy="14125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192120" y="3905152"/>
            <a:ext cx="599950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</a:p>
        </p:txBody>
      </p:sp>
      <p:pic>
        <p:nvPicPr>
          <p:cNvPr id="6" name="Graphic 5" descr="Professor female with solid fill">
            <a:extLst>
              <a:ext uri="{FF2B5EF4-FFF2-40B4-BE49-F238E27FC236}">
                <a16:creationId xmlns:a16="http://schemas.microsoft.com/office/drawing/2014/main" id="{E5D0198B-D8E1-5C5E-3BEC-D1CF9E7C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9471" y="672095"/>
            <a:ext cx="3233057" cy="323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ala Variety Power of Women">
            <a:extLst>
              <a:ext uri="{FF2B5EF4-FFF2-40B4-BE49-F238E27FC236}">
                <a16:creationId xmlns:a16="http://schemas.microsoft.com/office/drawing/2014/main" id="{A3C44F49-9F0F-BFE8-A25B-D9DE864A5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E9EBF3-4C5C-7D75-D008-3D92B8EB2F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853294" y="4814024"/>
                </a:moveTo>
                <a:lnTo>
                  <a:pt x="9959975" y="4814024"/>
                </a:lnTo>
                <a:lnTo>
                  <a:pt x="9959975" y="4886414"/>
                </a:lnTo>
                <a:cubicBezTo>
                  <a:pt x="9948544" y="4919434"/>
                  <a:pt x="9930764" y="4944199"/>
                  <a:pt x="9906635" y="4960709"/>
                </a:cubicBezTo>
                <a:cubicBezTo>
                  <a:pt x="9882505" y="4977219"/>
                  <a:pt x="9855200" y="4985474"/>
                  <a:pt x="9824719" y="4985474"/>
                </a:cubicBezTo>
                <a:cubicBezTo>
                  <a:pt x="9792970" y="4985474"/>
                  <a:pt x="9767887" y="4977537"/>
                  <a:pt x="9749472" y="4961662"/>
                </a:cubicBezTo>
                <a:cubicBezTo>
                  <a:pt x="9731057" y="4945787"/>
                  <a:pt x="9721850" y="4925784"/>
                  <a:pt x="9721850" y="4901654"/>
                </a:cubicBezTo>
                <a:cubicBezTo>
                  <a:pt x="9721850" y="4843234"/>
                  <a:pt x="9765664" y="4814024"/>
                  <a:pt x="9853294" y="4814024"/>
                </a:cubicBezTo>
                <a:close/>
                <a:moveTo>
                  <a:pt x="6738620" y="4814024"/>
                </a:moveTo>
                <a:lnTo>
                  <a:pt x="6845300" y="4814024"/>
                </a:lnTo>
                <a:lnTo>
                  <a:pt x="6845300" y="4886414"/>
                </a:lnTo>
                <a:cubicBezTo>
                  <a:pt x="6833870" y="4919434"/>
                  <a:pt x="6816090" y="4944199"/>
                  <a:pt x="6791960" y="4960709"/>
                </a:cubicBezTo>
                <a:cubicBezTo>
                  <a:pt x="6767830" y="4977219"/>
                  <a:pt x="6740525" y="4985474"/>
                  <a:pt x="6710045" y="4985474"/>
                </a:cubicBezTo>
                <a:cubicBezTo>
                  <a:pt x="6678295" y="4985474"/>
                  <a:pt x="6653213" y="4977537"/>
                  <a:pt x="6634798" y="4961662"/>
                </a:cubicBezTo>
                <a:cubicBezTo>
                  <a:pt x="6616382" y="4945787"/>
                  <a:pt x="6607175" y="4925784"/>
                  <a:pt x="6607175" y="4901654"/>
                </a:cubicBezTo>
                <a:cubicBezTo>
                  <a:pt x="6607175" y="4843234"/>
                  <a:pt x="6650990" y="4814024"/>
                  <a:pt x="6738620" y="4814024"/>
                </a:cubicBezTo>
                <a:close/>
                <a:moveTo>
                  <a:pt x="3090545" y="4499699"/>
                </a:moveTo>
                <a:cubicBezTo>
                  <a:pt x="3140075" y="4499699"/>
                  <a:pt x="3180715" y="4517479"/>
                  <a:pt x="3212465" y="4553039"/>
                </a:cubicBezTo>
                <a:cubicBezTo>
                  <a:pt x="3244215" y="4588599"/>
                  <a:pt x="3260090" y="4638764"/>
                  <a:pt x="3260090" y="4703534"/>
                </a:cubicBezTo>
                <a:cubicBezTo>
                  <a:pt x="3260090" y="4768304"/>
                  <a:pt x="3244215" y="4818787"/>
                  <a:pt x="3212465" y="4854982"/>
                </a:cubicBezTo>
                <a:cubicBezTo>
                  <a:pt x="3180715" y="4891177"/>
                  <a:pt x="3140075" y="4909274"/>
                  <a:pt x="3090545" y="4909274"/>
                </a:cubicBezTo>
                <a:cubicBezTo>
                  <a:pt x="3041015" y="4909274"/>
                  <a:pt x="3000375" y="4891177"/>
                  <a:pt x="2968625" y="4854982"/>
                </a:cubicBezTo>
                <a:cubicBezTo>
                  <a:pt x="2936875" y="4818787"/>
                  <a:pt x="2921000" y="4768304"/>
                  <a:pt x="2921000" y="4703534"/>
                </a:cubicBezTo>
                <a:cubicBezTo>
                  <a:pt x="2921000" y="4638764"/>
                  <a:pt x="2936875" y="4588599"/>
                  <a:pt x="2968625" y="4553039"/>
                </a:cubicBezTo>
                <a:cubicBezTo>
                  <a:pt x="3000375" y="4517479"/>
                  <a:pt x="3041015" y="4499699"/>
                  <a:pt x="3090545" y="4499699"/>
                </a:cubicBezTo>
                <a:close/>
                <a:moveTo>
                  <a:pt x="10579100" y="4183469"/>
                </a:moveTo>
                <a:lnTo>
                  <a:pt x="10579100" y="5225504"/>
                </a:lnTo>
                <a:lnTo>
                  <a:pt x="11009629" y="5225504"/>
                </a:lnTo>
                <a:lnTo>
                  <a:pt x="11009629" y="4183469"/>
                </a:lnTo>
                <a:close/>
                <a:moveTo>
                  <a:pt x="8251190" y="4183469"/>
                </a:moveTo>
                <a:lnTo>
                  <a:pt x="8251190" y="4497794"/>
                </a:lnTo>
                <a:lnTo>
                  <a:pt x="8666480" y="4497794"/>
                </a:lnTo>
                <a:lnTo>
                  <a:pt x="8235950" y="4977854"/>
                </a:lnTo>
                <a:lnTo>
                  <a:pt x="8235950" y="5225504"/>
                </a:lnTo>
                <a:lnTo>
                  <a:pt x="9230360" y="5225504"/>
                </a:lnTo>
                <a:lnTo>
                  <a:pt x="9230360" y="4911179"/>
                </a:lnTo>
                <a:lnTo>
                  <a:pt x="8778875" y="4911179"/>
                </a:lnTo>
                <a:lnTo>
                  <a:pt x="9209405" y="4431119"/>
                </a:lnTo>
                <a:lnTo>
                  <a:pt x="9209405" y="4183469"/>
                </a:lnTo>
                <a:close/>
                <a:moveTo>
                  <a:pt x="3831591" y="4183469"/>
                </a:moveTo>
                <a:lnTo>
                  <a:pt x="3831591" y="4758779"/>
                </a:lnTo>
                <a:cubicBezTo>
                  <a:pt x="3831591" y="4921339"/>
                  <a:pt x="3871595" y="5042942"/>
                  <a:pt x="3951606" y="5123587"/>
                </a:cubicBezTo>
                <a:cubicBezTo>
                  <a:pt x="4031616" y="5204232"/>
                  <a:pt x="4137660" y="5244554"/>
                  <a:pt x="4269740" y="5244554"/>
                </a:cubicBezTo>
                <a:cubicBezTo>
                  <a:pt x="4326890" y="5244554"/>
                  <a:pt x="4380865" y="5234712"/>
                  <a:pt x="4431665" y="5215027"/>
                </a:cubicBezTo>
                <a:cubicBezTo>
                  <a:pt x="4482465" y="5195342"/>
                  <a:pt x="4526915" y="5165814"/>
                  <a:pt x="4565015" y="5126444"/>
                </a:cubicBezTo>
                <a:lnTo>
                  <a:pt x="4565015" y="5225504"/>
                </a:lnTo>
                <a:lnTo>
                  <a:pt x="4974590" y="5225504"/>
                </a:lnTo>
                <a:lnTo>
                  <a:pt x="4974590" y="4183469"/>
                </a:lnTo>
                <a:lnTo>
                  <a:pt x="4544060" y="4183469"/>
                </a:lnTo>
                <a:lnTo>
                  <a:pt x="4544060" y="4673054"/>
                </a:lnTo>
                <a:cubicBezTo>
                  <a:pt x="4544060" y="4745444"/>
                  <a:pt x="4530090" y="4798467"/>
                  <a:pt x="4502150" y="4832122"/>
                </a:cubicBezTo>
                <a:cubicBezTo>
                  <a:pt x="4474210" y="4865777"/>
                  <a:pt x="4439285" y="4882604"/>
                  <a:pt x="4397375" y="4882604"/>
                </a:cubicBezTo>
                <a:cubicBezTo>
                  <a:pt x="4352925" y="4882604"/>
                  <a:pt x="4319270" y="4867364"/>
                  <a:pt x="4296410" y="4836884"/>
                </a:cubicBezTo>
                <a:cubicBezTo>
                  <a:pt x="4273550" y="4806404"/>
                  <a:pt x="4262120" y="4755604"/>
                  <a:pt x="4262120" y="4684484"/>
                </a:cubicBezTo>
                <a:lnTo>
                  <a:pt x="4262120" y="4183469"/>
                </a:lnTo>
                <a:close/>
                <a:moveTo>
                  <a:pt x="9826625" y="4164419"/>
                </a:moveTo>
                <a:cubicBezTo>
                  <a:pt x="9742805" y="4164419"/>
                  <a:pt x="9658667" y="4174897"/>
                  <a:pt x="9574212" y="4195852"/>
                </a:cubicBezTo>
                <a:cubicBezTo>
                  <a:pt x="9489757" y="4216807"/>
                  <a:pt x="9417685" y="4245699"/>
                  <a:pt x="9357994" y="4282529"/>
                </a:cubicBezTo>
                <a:lnTo>
                  <a:pt x="9495155" y="4566374"/>
                </a:lnTo>
                <a:cubicBezTo>
                  <a:pt x="9529444" y="4540974"/>
                  <a:pt x="9570719" y="4520972"/>
                  <a:pt x="9618980" y="4506367"/>
                </a:cubicBezTo>
                <a:cubicBezTo>
                  <a:pt x="9667240" y="4491762"/>
                  <a:pt x="9714865" y="4484459"/>
                  <a:pt x="9761855" y="4484459"/>
                </a:cubicBezTo>
                <a:cubicBezTo>
                  <a:pt x="9878695" y="4484459"/>
                  <a:pt x="9944099" y="4525099"/>
                  <a:pt x="9958069" y="4606379"/>
                </a:cubicBezTo>
                <a:lnTo>
                  <a:pt x="9784714" y="4606379"/>
                </a:lnTo>
                <a:cubicBezTo>
                  <a:pt x="9624694" y="4606379"/>
                  <a:pt x="9505315" y="4633049"/>
                  <a:pt x="9426575" y="4686389"/>
                </a:cubicBezTo>
                <a:cubicBezTo>
                  <a:pt x="9347834" y="4739729"/>
                  <a:pt x="9308464" y="4817834"/>
                  <a:pt x="9308464" y="4920704"/>
                </a:cubicBezTo>
                <a:cubicBezTo>
                  <a:pt x="9308464" y="4981664"/>
                  <a:pt x="9323387" y="5036592"/>
                  <a:pt x="9353232" y="5085487"/>
                </a:cubicBezTo>
                <a:cubicBezTo>
                  <a:pt x="9383077" y="5134382"/>
                  <a:pt x="9426892" y="5173117"/>
                  <a:pt x="9484677" y="5201692"/>
                </a:cubicBezTo>
                <a:cubicBezTo>
                  <a:pt x="9542462" y="5230267"/>
                  <a:pt x="9612630" y="5244554"/>
                  <a:pt x="9695180" y="5244554"/>
                </a:cubicBezTo>
                <a:cubicBezTo>
                  <a:pt x="9842500" y="5244554"/>
                  <a:pt x="9940925" y="5192484"/>
                  <a:pt x="9990455" y="5088344"/>
                </a:cubicBezTo>
                <a:lnTo>
                  <a:pt x="9990455" y="5225504"/>
                </a:lnTo>
                <a:lnTo>
                  <a:pt x="10390504" y="5225504"/>
                </a:lnTo>
                <a:lnTo>
                  <a:pt x="10390504" y="4665434"/>
                </a:lnTo>
                <a:cubicBezTo>
                  <a:pt x="10390504" y="4495254"/>
                  <a:pt x="10342244" y="4369207"/>
                  <a:pt x="10245725" y="4287292"/>
                </a:cubicBezTo>
                <a:cubicBezTo>
                  <a:pt x="10149205" y="4205377"/>
                  <a:pt x="10009505" y="4164419"/>
                  <a:pt x="9826625" y="4164419"/>
                </a:cubicBezTo>
                <a:close/>
                <a:moveTo>
                  <a:pt x="6711950" y="4164419"/>
                </a:moveTo>
                <a:cubicBezTo>
                  <a:pt x="6628130" y="4164419"/>
                  <a:pt x="6543992" y="4174897"/>
                  <a:pt x="6459537" y="4195852"/>
                </a:cubicBezTo>
                <a:cubicBezTo>
                  <a:pt x="6375083" y="4216807"/>
                  <a:pt x="6303010" y="4245699"/>
                  <a:pt x="6243320" y="4282529"/>
                </a:cubicBezTo>
                <a:lnTo>
                  <a:pt x="6380480" y="4566374"/>
                </a:lnTo>
                <a:cubicBezTo>
                  <a:pt x="6414770" y="4540974"/>
                  <a:pt x="6456045" y="4520972"/>
                  <a:pt x="6504305" y="4506367"/>
                </a:cubicBezTo>
                <a:cubicBezTo>
                  <a:pt x="6552565" y="4491762"/>
                  <a:pt x="6600190" y="4484459"/>
                  <a:pt x="6647180" y="4484459"/>
                </a:cubicBezTo>
                <a:cubicBezTo>
                  <a:pt x="6764020" y="4484459"/>
                  <a:pt x="6829425" y="4525099"/>
                  <a:pt x="6843395" y="4606379"/>
                </a:cubicBezTo>
                <a:lnTo>
                  <a:pt x="6670040" y="4606379"/>
                </a:lnTo>
                <a:cubicBezTo>
                  <a:pt x="6510020" y="4606379"/>
                  <a:pt x="6390640" y="4633049"/>
                  <a:pt x="6311900" y="4686389"/>
                </a:cubicBezTo>
                <a:cubicBezTo>
                  <a:pt x="6233160" y="4739729"/>
                  <a:pt x="6193790" y="4817834"/>
                  <a:pt x="6193790" y="4920704"/>
                </a:cubicBezTo>
                <a:cubicBezTo>
                  <a:pt x="6193790" y="4981664"/>
                  <a:pt x="6208712" y="5036592"/>
                  <a:pt x="6238557" y="5085487"/>
                </a:cubicBezTo>
                <a:cubicBezTo>
                  <a:pt x="6268403" y="5134382"/>
                  <a:pt x="6312217" y="5173117"/>
                  <a:pt x="6370002" y="5201692"/>
                </a:cubicBezTo>
                <a:cubicBezTo>
                  <a:pt x="6427787" y="5230267"/>
                  <a:pt x="6497955" y="5244554"/>
                  <a:pt x="6580505" y="5244554"/>
                </a:cubicBezTo>
                <a:cubicBezTo>
                  <a:pt x="6727824" y="5244554"/>
                  <a:pt x="6826250" y="5192484"/>
                  <a:pt x="6875780" y="5088344"/>
                </a:cubicBezTo>
                <a:lnTo>
                  <a:pt x="6875780" y="5225504"/>
                </a:lnTo>
                <a:lnTo>
                  <a:pt x="7275830" y="5225504"/>
                </a:lnTo>
                <a:lnTo>
                  <a:pt x="7275830" y="4665434"/>
                </a:lnTo>
                <a:cubicBezTo>
                  <a:pt x="7275830" y="4495254"/>
                  <a:pt x="7227570" y="4369207"/>
                  <a:pt x="7131050" y="4287292"/>
                </a:cubicBezTo>
                <a:cubicBezTo>
                  <a:pt x="7034530" y="4205377"/>
                  <a:pt x="6894830" y="4164419"/>
                  <a:pt x="6711950" y="4164419"/>
                </a:cubicBezTo>
                <a:close/>
                <a:moveTo>
                  <a:pt x="5652770" y="4164419"/>
                </a:moveTo>
                <a:cubicBezTo>
                  <a:pt x="5539740" y="4164419"/>
                  <a:pt x="5442902" y="4180294"/>
                  <a:pt x="5362257" y="4212044"/>
                </a:cubicBezTo>
                <a:cubicBezTo>
                  <a:pt x="5281612" y="4243794"/>
                  <a:pt x="5220970" y="4286339"/>
                  <a:pt x="5180330" y="4339679"/>
                </a:cubicBezTo>
                <a:cubicBezTo>
                  <a:pt x="5139690" y="4393019"/>
                  <a:pt x="5119370" y="4453344"/>
                  <a:pt x="5119370" y="4520654"/>
                </a:cubicBezTo>
                <a:cubicBezTo>
                  <a:pt x="5119370" y="4605744"/>
                  <a:pt x="5141913" y="4671149"/>
                  <a:pt x="5186997" y="4716869"/>
                </a:cubicBezTo>
                <a:cubicBezTo>
                  <a:pt x="5232083" y="4762589"/>
                  <a:pt x="5284470" y="4793387"/>
                  <a:pt x="5344160" y="4809262"/>
                </a:cubicBezTo>
                <a:cubicBezTo>
                  <a:pt x="5403849" y="4825137"/>
                  <a:pt x="5476240" y="4838154"/>
                  <a:pt x="5561330" y="4848314"/>
                </a:cubicBezTo>
                <a:cubicBezTo>
                  <a:pt x="5617210" y="4854664"/>
                  <a:pt x="5657532" y="4861014"/>
                  <a:pt x="5682298" y="4867364"/>
                </a:cubicBezTo>
                <a:cubicBezTo>
                  <a:pt x="5707063" y="4873714"/>
                  <a:pt x="5719445" y="4885144"/>
                  <a:pt x="5719445" y="4901654"/>
                </a:cubicBezTo>
                <a:cubicBezTo>
                  <a:pt x="5719445" y="4918164"/>
                  <a:pt x="5709603" y="4930547"/>
                  <a:pt x="5689917" y="4938802"/>
                </a:cubicBezTo>
                <a:cubicBezTo>
                  <a:pt x="5670233" y="4947057"/>
                  <a:pt x="5635625" y="4951184"/>
                  <a:pt x="5586095" y="4951184"/>
                </a:cubicBezTo>
                <a:cubicBezTo>
                  <a:pt x="5523865" y="4951184"/>
                  <a:pt x="5459730" y="4942929"/>
                  <a:pt x="5393690" y="4926419"/>
                </a:cubicBezTo>
                <a:cubicBezTo>
                  <a:pt x="5327649" y="4909909"/>
                  <a:pt x="5270501" y="4887049"/>
                  <a:pt x="5222240" y="4857839"/>
                </a:cubicBezTo>
                <a:lnTo>
                  <a:pt x="5104130" y="5141684"/>
                </a:lnTo>
                <a:cubicBezTo>
                  <a:pt x="5157471" y="5172164"/>
                  <a:pt x="5227320" y="5196929"/>
                  <a:pt x="5313680" y="5215979"/>
                </a:cubicBezTo>
                <a:cubicBezTo>
                  <a:pt x="5400040" y="5235029"/>
                  <a:pt x="5487670" y="5244554"/>
                  <a:pt x="5576570" y="5244554"/>
                </a:cubicBezTo>
                <a:cubicBezTo>
                  <a:pt x="5692140" y="5244554"/>
                  <a:pt x="5790565" y="5228679"/>
                  <a:pt x="5871845" y="5196929"/>
                </a:cubicBezTo>
                <a:cubicBezTo>
                  <a:pt x="5953125" y="5165179"/>
                  <a:pt x="6014085" y="5122634"/>
                  <a:pt x="6054725" y="5069294"/>
                </a:cubicBezTo>
                <a:cubicBezTo>
                  <a:pt x="6095365" y="5015954"/>
                  <a:pt x="6115685" y="4956899"/>
                  <a:pt x="6115685" y="4892129"/>
                </a:cubicBezTo>
                <a:cubicBezTo>
                  <a:pt x="6115685" y="4807039"/>
                  <a:pt x="6093143" y="4741634"/>
                  <a:pt x="6048058" y="4695914"/>
                </a:cubicBezTo>
                <a:cubicBezTo>
                  <a:pt x="6002973" y="4650194"/>
                  <a:pt x="5950902" y="4619079"/>
                  <a:pt x="5891848" y="4602569"/>
                </a:cubicBezTo>
                <a:cubicBezTo>
                  <a:pt x="5832792" y="4586059"/>
                  <a:pt x="5760720" y="4572724"/>
                  <a:pt x="5675630" y="4562564"/>
                </a:cubicBezTo>
                <a:cubicBezTo>
                  <a:pt x="5621020" y="4556214"/>
                  <a:pt x="5581015" y="4549547"/>
                  <a:pt x="5555615" y="4542562"/>
                </a:cubicBezTo>
                <a:cubicBezTo>
                  <a:pt x="5530215" y="4535577"/>
                  <a:pt x="5517515" y="4523829"/>
                  <a:pt x="5517515" y="4507319"/>
                </a:cubicBezTo>
                <a:cubicBezTo>
                  <a:pt x="5517515" y="4474299"/>
                  <a:pt x="5564505" y="4457789"/>
                  <a:pt x="5658485" y="4457789"/>
                </a:cubicBezTo>
                <a:cubicBezTo>
                  <a:pt x="5767705" y="4457789"/>
                  <a:pt x="5868035" y="4483189"/>
                  <a:pt x="5959475" y="4533989"/>
                </a:cubicBezTo>
                <a:lnTo>
                  <a:pt x="6077586" y="4250144"/>
                </a:lnTo>
                <a:cubicBezTo>
                  <a:pt x="6024245" y="4222204"/>
                  <a:pt x="5959792" y="4200932"/>
                  <a:pt x="5884227" y="4186327"/>
                </a:cubicBezTo>
                <a:cubicBezTo>
                  <a:pt x="5808662" y="4171722"/>
                  <a:pt x="5731510" y="4164419"/>
                  <a:pt x="5652770" y="4164419"/>
                </a:cubicBezTo>
                <a:close/>
                <a:moveTo>
                  <a:pt x="3090545" y="4164419"/>
                </a:moveTo>
                <a:cubicBezTo>
                  <a:pt x="2974975" y="4164419"/>
                  <a:pt x="2871153" y="4187279"/>
                  <a:pt x="2779078" y="4232999"/>
                </a:cubicBezTo>
                <a:cubicBezTo>
                  <a:pt x="2687002" y="4278719"/>
                  <a:pt x="2614930" y="4342537"/>
                  <a:pt x="2562860" y="4424452"/>
                </a:cubicBezTo>
                <a:cubicBezTo>
                  <a:pt x="2510790" y="4506367"/>
                  <a:pt x="2484755" y="4599394"/>
                  <a:pt x="2484755" y="4703534"/>
                </a:cubicBezTo>
                <a:cubicBezTo>
                  <a:pt x="2484755" y="4807674"/>
                  <a:pt x="2510790" y="4900702"/>
                  <a:pt x="2562860" y="4982617"/>
                </a:cubicBezTo>
                <a:cubicBezTo>
                  <a:pt x="2614930" y="5064532"/>
                  <a:pt x="2687002" y="5128667"/>
                  <a:pt x="2779078" y="5175022"/>
                </a:cubicBezTo>
                <a:cubicBezTo>
                  <a:pt x="2871153" y="5221377"/>
                  <a:pt x="2974975" y="5244554"/>
                  <a:pt x="3090545" y="5244554"/>
                </a:cubicBezTo>
                <a:cubicBezTo>
                  <a:pt x="3207385" y="5244554"/>
                  <a:pt x="3311842" y="5221377"/>
                  <a:pt x="3403918" y="5175022"/>
                </a:cubicBezTo>
                <a:cubicBezTo>
                  <a:pt x="3495993" y="5128667"/>
                  <a:pt x="3567747" y="5064532"/>
                  <a:pt x="3619183" y="4982617"/>
                </a:cubicBezTo>
                <a:cubicBezTo>
                  <a:pt x="3670618" y="4900702"/>
                  <a:pt x="3696335" y="4807674"/>
                  <a:pt x="3696335" y="4703534"/>
                </a:cubicBezTo>
                <a:cubicBezTo>
                  <a:pt x="3696335" y="4599394"/>
                  <a:pt x="3670618" y="4506367"/>
                  <a:pt x="3619183" y="4424452"/>
                </a:cubicBezTo>
                <a:cubicBezTo>
                  <a:pt x="3567747" y="4342537"/>
                  <a:pt x="3495993" y="4278719"/>
                  <a:pt x="3403918" y="4232999"/>
                </a:cubicBezTo>
                <a:cubicBezTo>
                  <a:pt x="3311842" y="4187279"/>
                  <a:pt x="3207385" y="4164419"/>
                  <a:pt x="3090545" y="4164419"/>
                </a:cubicBezTo>
                <a:close/>
                <a:moveTo>
                  <a:pt x="1040765" y="3892004"/>
                </a:moveTo>
                <a:lnTo>
                  <a:pt x="1543685" y="4735919"/>
                </a:lnTo>
                <a:lnTo>
                  <a:pt x="1543685" y="5225504"/>
                </a:lnTo>
                <a:lnTo>
                  <a:pt x="1993265" y="5225504"/>
                </a:lnTo>
                <a:lnTo>
                  <a:pt x="1993265" y="4741634"/>
                </a:lnTo>
                <a:lnTo>
                  <a:pt x="2496185" y="3892004"/>
                </a:lnTo>
                <a:lnTo>
                  <a:pt x="2061845" y="3892004"/>
                </a:lnTo>
                <a:lnTo>
                  <a:pt x="1787525" y="4353014"/>
                </a:lnTo>
                <a:lnTo>
                  <a:pt x="1515110" y="3892004"/>
                </a:lnTo>
                <a:close/>
                <a:moveTo>
                  <a:pt x="7976870" y="3792944"/>
                </a:moveTo>
                <a:cubicBezTo>
                  <a:pt x="7829550" y="3792944"/>
                  <a:pt x="7715250" y="3832631"/>
                  <a:pt x="7633970" y="3912007"/>
                </a:cubicBezTo>
                <a:cubicBezTo>
                  <a:pt x="7552690" y="3991382"/>
                  <a:pt x="7512050" y="4099014"/>
                  <a:pt x="7512050" y="4234904"/>
                </a:cubicBezTo>
                <a:lnTo>
                  <a:pt x="7512050" y="4240619"/>
                </a:lnTo>
                <a:lnTo>
                  <a:pt x="7369175" y="4240619"/>
                </a:lnTo>
                <a:lnTo>
                  <a:pt x="7369175" y="4554944"/>
                </a:lnTo>
                <a:lnTo>
                  <a:pt x="7512050" y="4554944"/>
                </a:lnTo>
                <a:lnTo>
                  <a:pt x="7512050" y="5225504"/>
                </a:lnTo>
                <a:lnTo>
                  <a:pt x="7942580" y="5225504"/>
                </a:lnTo>
                <a:lnTo>
                  <a:pt x="7942580" y="4554944"/>
                </a:lnTo>
                <a:lnTo>
                  <a:pt x="8155940" y="4554944"/>
                </a:lnTo>
                <a:lnTo>
                  <a:pt x="8155940" y="4240619"/>
                </a:lnTo>
                <a:lnTo>
                  <a:pt x="7929245" y="4240619"/>
                </a:lnTo>
                <a:lnTo>
                  <a:pt x="7929245" y="4238714"/>
                </a:lnTo>
                <a:cubicBezTo>
                  <a:pt x="7929245" y="4198074"/>
                  <a:pt x="7938452" y="4167912"/>
                  <a:pt x="7956867" y="4148227"/>
                </a:cubicBezTo>
                <a:cubicBezTo>
                  <a:pt x="7975283" y="4128542"/>
                  <a:pt x="8000365" y="4118699"/>
                  <a:pt x="8032115" y="4118699"/>
                </a:cubicBezTo>
                <a:cubicBezTo>
                  <a:pt x="8061324" y="4118699"/>
                  <a:pt x="8093710" y="4126954"/>
                  <a:pt x="8129270" y="4143464"/>
                </a:cubicBezTo>
                <a:lnTo>
                  <a:pt x="8232140" y="3844379"/>
                </a:lnTo>
                <a:cubicBezTo>
                  <a:pt x="8201660" y="3827869"/>
                  <a:pt x="8163560" y="3815169"/>
                  <a:pt x="8117840" y="3806279"/>
                </a:cubicBezTo>
                <a:cubicBezTo>
                  <a:pt x="8072120" y="3797389"/>
                  <a:pt x="8025130" y="3792944"/>
                  <a:pt x="7976870" y="3792944"/>
                </a:cubicBezTo>
                <a:close/>
                <a:moveTo>
                  <a:pt x="10794364" y="3661499"/>
                </a:moveTo>
                <a:cubicBezTo>
                  <a:pt x="10716895" y="3661499"/>
                  <a:pt x="10654347" y="3682137"/>
                  <a:pt x="10606722" y="3723412"/>
                </a:cubicBezTo>
                <a:cubicBezTo>
                  <a:pt x="10559097" y="3764686"/>
                  <a:pt x="10535285" y="3817074"/>
                  <a:pt x="10535285" y="3880574"/>
                </a:cubicBezTo>
                <a:cubicBezTo>
                  <a:pt x="10535285" y="3944074"/>
                  <a:pt x="10559097" y="3996462"/>
                  <a:pt x="10606722" y="4037737"/>
                </a:cubicBezTo>
                <a:cubicBezTo>
                  <a:pt x="10654347" y="4079012"/>
                  <a:pt x="10716895" y="4099649"/>
                  <a:pt x="10794364" y="4099649"/>
                </a:cubicBezTo>
                <a:cubicBezTo>
                  <a:pt x="10873105" y="4099649"/>
                  <a:pt x="10935970" y="4078377"/>
                  <a:pt x="10982960" y="4035832"/>
                </a:cubicBezTo>
                <a:cubicBezTo>
                  <a:pt x="11029949" y="3993286"/>
                  <a:pt x="11053445" y="3938994"/>
                  <a:pt x="11053445" y="3872954"/>
                </a:cubicBezTo>
                <a:cubicBezTo>
                  <a:pt x="11053445" y="3810724"/>
                  <a:pt x="11029949" y="3759924"/>
                  <a:pt x="10982960" y="3720554"/>
                </a:cubicBezTo>
                <a:cubicBezTo>
                  <a:pt x="10935970" y="3681184"/>
                  <a:pt x="10873105" y="3661499"/>
                  <a:pt x="10794364" y="3661499"/>
                </a:cubicBezTo>
                <a:close/>
                <a:moveTo>
                  <a:pt x="8824594" y="2528024"/>
                </a:moveTo>
                <a:lnTo>
                  <a:pt x="8931275" y="2528024"/>
                </a:lnTo>
                <a:lnTo>
                  <a:pt x="8931275" y="2600414"/>
                </a:lnTo>
                <a:cubicBezTo>
                  <a:pt x="8919844" y="2633434"/>
                  <a:pt x="8902065" y="2658199"/>
                  <a:pt x="8877935" y="2674709"/>
                </a:cubicBezTo>
                <a:cubicBezTo>
                  <a:pt x="8853804" y="2691219"/>
                  <a:pt x="8826500" y="2699474"/>
                  <a:pt x="8796019" y="2699474"/>
                </a:cubicBezTo>
                <a:cubicBezTo>
                  <a:pt x="8764270" y="2699474"/>
                  <a:pt x="8739187" y="2691537"/>
                  <a:pt x="8720772" y="2675662"/>
                </a:cubicBezTo>
                <a:cubicBezTo>
                  <a:pt x="8702357" y="2659787"/>
                  <a:pt x="8693150" y="2639784"/>
                  <a:pt x="8693150" y="2615654"/>
                </a:cubicBezTo>
                <a:cubicBezTo>
                  <a:pt x="8693150" y="2557234"/>
                  <a:pt x="8736964" y="2528024"/>
                  <a:pt x="8824594" y="2528024"/>
                </a:cubicBezTo>
                <a:close/>
                <a:moveTo>
                  <a:pt x="6986270" y="2528024"/>
                </a:moveTo>
                <a:lnTo>
                  <a:pt x="7092950" y="2528024"/>
                </a:lnTo>
                <a:lnTo>
                  <a:pt x="7092950" y="2600414"/>
                </a:lnTo>
                <a:cubicBezTo>
                  <a:pt x="7081520" y="2633434"/>
                  <a:pt x="7063740" y="2658199"/>
                  <a:pt x="7039610" y="2674709"/>
                </a:cubicBezTo>
                <a:cubicBezTo>
                  <a:pt x="7015480" y="2691219"/>
                  <a:pt x="6988175" y="2699474"/>
                  <a:pt x="6957695" y="2699474"/>
                </a:cubicBezTo>
                <a:cubicBezTo>
                  <a:pt x="6925944" y="2699474"/>
                  <a:pt x="6900862" y="2691537"/>
                  <a:pt x="6882447" y="2675662"/>
                </a:cubicBezTo>
                <a:cubicBezTo>
                  <a:pt x="6864032" y="2659787"/>
                  <a:pt x="6854825" y="2639784"/>
                  <a:pt x="6854825" y="2615654"/>
                </a:cubicBezTo>
                <a:cubicBezTo>
                  <a:pt x="6854825" y="2557234"/>
                  <a:pt x="6898640" y="2528024"/>
                  <a:pt x="6986270" y="2528024"/>
                </a:cubicBezTo>
                <a:close/>
                <a:moveTo>
                  <a:pt x="5147945" y="2528024"/>
                </a:moveTo>
                <a:lnTo>
                  <a:pt x="5254625" y="2528024"/>
                </a:lnTo>
                <a:lnTo>
                  <a:pt x="5254625" y="2600414"/>
                </a:lnTo>
                <a:cubicBezTo>
                  <a:pt x="5243195" y="2633434"/>
                  <a:pt x="5225414" y="2658199"/>
                  <a:pt x="5201285" y="2674709"/>
                </a:cubicBezTo>
                <a:cubicBezTo>
                  <a:pt x="5177155" y="2691219"/>
                  <a:pt x="5149850" y="2699474"/>
                  <a:pt x="5119370" y="2699474"/>
                </a:cubicBezTo>
                <a:cubicBezTo>
                  <a:pt x="5087620" y="2699474"/>
                  <a:pt x="5062537" y="2691537"/>
                  <a:pt x="5044122" y="2675662"/>
                </a:cubicBezTo>
                <a:cubicBezTo>
                  <a:pt x="5025707" y="2659787"/>
                  <a:pt x="5016500" y="2639784"/>
                  <a:pt x="5016500" y="2615654"/>
                </a:cubicBezTo>
                <a:cubicBezTo>
                  <a:pt x="5016500" y="2557234"/>
                  <a:pt x="5060315" y="2528024"/>
                  <a:pt x="5147945" y="2528024"/>
                </a:cubicBezTo>
                <a:close/>
                <a:moveTo>
                  <a:pt x="8797925" y="1878419"/>
                </a:moveTo>
                <a:cubicBezTo>
                  <a:pt x="8714104" y="1878419"/>
                  <a:pt x="8629967" y="1888897"/>
                  <a:pt x="8545512" y="1909852"/>
                </a:cubicBezTo>
                <a:cubicBezTo>
                  <a:pt x="8461058" y="1930807"/>
                  <a:pt x="8388985" y="1959699"/>
                  <a:pt x="8329295" y="1996529"/>
                </a:cubicBezTo>
                <a:lnTo>
                  <a:pt x="8466454" y="2280374"/>
                </a:lnTo>
                <a:cubicBezTo>
                  <a:pt x="8500744" y="2254974"/>
                  <a:pt x="8542020" y="2234972"/>
                  <a:pt x="8590280" y="2220367"/>
                </a:cubicBezTo>
                <a:cubicBezTo>
                  <a:pt x="8638540" y="2205762"/>
                  <a:pt x="8686164" y="2198459"/>
                  <a:pt x="8733155" y="2198459"/>
                </a:cubicBezTo>
                <a:cubicBezTo>
                  <a:pt x="8849995" y="2198459"/>
                  <a:pt x="8915400" y="2239099"/>
                  <a:pt x="8929369" y="2320379"/>
                </a:cubicBezTo>
                <a:lnTo>
                  <a:pt x="8756014" y="2320379"/>
                </a:lnTo>
                <a:cubicBezTo>
                  <a:pt x="8595994" y="2320379"/>
                  <a:pt x="8476614" y="2347049"/>
                  <a:pt x="8397875" y="2400389"/>
                </a:cubicBezTo>
                <a:cubicBezTo>
                  <a:pt x="8319135" y="2453729"/>
                  <a:pt x="8279765" y="2531834"/>
                  <a:pt x="8279765" y="2634704"/>
                </a:cubicBezTo>
                <a:cubicBezTo>
                  <a:pt x="8279765" y="2695664"/>
                  <a:pt x="8294687" y="2750592"/>
                  <a:pt x="8324532" y="2799487"/>
                </a:cubicBezTo>
                <a:cubicBezTo>
                  <a:pt x="8354378" y="2848382"/>
                  <a:pt x="8398192" y="2887117"/>
                  <a:pt x="8455977" y="2915692"/>
                </a:cubicBezTo>
                <a:cubicBezTo>
                  <a:pt x="8513762" y="2944267"/>
                  <a:pt x="8583930" y="2958554"/>
                  <a:pt x="8666480" y="2958554"/>
                </a:cubicBezTo>
                <a:cubicBezTo>
                  <a:pt x="8813799" y="2958554"/>
                  <a:pt x="8912225" y="2906484"/>
                  <a:pt x="8961755" y="2802344"/>
                </a:cubicBezTo>
                <a:lnTo>
                  <a:pt x="8961755" y="2939504"/>
                </a:lnTo>
                <a:lnTo>
                  <a:pt x="9361805" y="2939504"/>
                </a:lnTo>
                <a:lnTo>
                  <a:pt x="9361805" y="2379434"/>
                </a:lnTo>
                <a:cubicBezTo>
                  <a:pt x="9361805" y="2209254"/>
                  <a:pt x="9313545" y="2083207"/>
                  <a:pt x="9217025" y="2001292"/>
                </a:cubicBezTo>
                <a:cubicBezTo>
                  <a:pt x="9120504" y="1919377"/>
                  <a:pt x="8980805" y="1878419"/>
                  <a:pt x="8797925" y="1878419"/>
                </a:cubicBezTo>
                <a:close/>
                <a:moveTo>
                  <a:pt x="6959600" y="1878419"/>
                </a:moveTo>
                <a:cubicBezTo>
                  <a:pt x="6875780" y="1878419"/>
                  <a:pt x="6791642" y="1888897"/>
                  <a:pt x="6707187" y="1909852"/>
                </a:cubicBezTo>
                <a:cubicBezTo>
                  <a:pt x="6622732" y="1930807"/>
                  <a:pt x="6550660" y="1959699"/>
                  <a:pt x="6490970" y="1996529"/>
                </a:cubicBezTo>
                <a:lnTo>
                  <a:pt x="6628130" y="2280374"/>
                </a:lnTo>
                <a:cubicBezTo>
                  <a:pt x="6662420" y="2254974"/>
                  <a:pt x="6703695" y="2234972"/>
                  <a:pt x="6751955" y="2220367"/>
                </a:cubicBezTo>
                <a:cubicBezTo>
                  <a:pt x="6800215" y="2205762"/>
                  <a:pt x="6847840" y="2198459"/>
                  <a:pt x="6894830" y="2198459"/>
                </a:cubicBezTo>
                <a:cubicBezTo>
                  <a:pt x="7011669" y="2198459"/>
                  <a:pt x="7077075" y="2239099"/>
                  <a:pt x="7091045" y="2320379"/>
                </a:cubicBezTo>
                <a:lnTo>
                  <a:pt x="6917690" y="2320379"/>
                </a:lnTo>
                <a:cubicBezTo>
                  <a:pt x="6757670" y="2320379"/>
                  <a:pt x="6638290" y="2347049"/>
                  <a:pt x="6559550" y="2400389"/>
                </a:cubicBezTo>
                <a:cubicBezTo>
                  <a:pt x="6480810" y="2453729"/>
                  <a:pt x="6441440" y="2531834"/>
                  <a:pt x="6441440" y="2634704"/>
                </a:cubicBezTo>
                <a:cubicBezTo>
                  <a:pt x="6441440" y="2695664"/>
                  <a:pt x="6456363" y="2750592"/>
                  <a:pt x="6486207" y="2799487"/>
                </a:cubicBezTo>
                <a:cubicBezTo>
                  <a:pt x="6516052" y="2848382"/>
                  <a:pt x="6559867" y="2887117"/>
                  <a:pt x="6617652" y="2915692"/>
                </a:cubicBezTo>
                <a:cubicBezTo>
                  <a:pt x="6675437" y="2944267"/>
                  <a:pt x="6745605" y="2958554"/>
                  <a:pt x="6828155" y="2958554"/>
                </a:cubicBezTo>
                <a:cubicBezTo>
                  <a:pt x="6975474" y="2958554"/>
                  <a:pt x="7073900" y="2906484"/>
                  <a:pt x="7123430" y="2802344"/>
                </a:cubicBezTo>
                <a:lnTo>
                  <a:pt x="7123430" y="2939504"/>
                </a:lnTo>
                <a:lnTo>
                  <a:pt x="7523480" y="2939504"/>
                </a:lnTo>
                <a:lnTo>
                  <a:pt x="7523480" y="2379434"/>
                </a:lnTo>
                <a:cubicBezTo>
                  <a:pt x="7523480" y="2209254"/>
                  <a:pt x="7475220" y="2083207"/>
                  <a:pt x="7378700" y="2001292"/>
                </a:cubicBezTo>
                <a:cubicBezTo>
                  <a:pt x="7282180" y="1919377"/>
                  <a:pt x="7142480" y="1878419"/>
                  <a:pt x="6959600" y="1878419"/>
                </a:cubicBezTo>
                <a:close/>
                <a:moveTo>
                  <a:pt x="5121275" y="1878419"/>
                </a:moveTo>
                <a:cubicBezTo>
                  <a:pt x="5037455" y="1878419"/>
                  <a:pt x="4953317" y="1888897"/>
                  <a:pt x="4868862" y="1909852"/>
                </a:cubicBezTo>
                <a:cubicBezTo>
                  <a:pt x="4784407" y="1930807"/>
                  <a:pt x="4712335" y="1959699"/>
                  <a:pt x="4652645" y="1996529"/>
                </a:cubicBezTo>
                <a:lnTo>
                  <a:pt x="4789805" y="2280374"/>
                </a:lnTo>
                <a:cubicBezTo>
                  <a:pt x="4824096" y="2254974"/>
                  <a:pt x="4865370" y="2234972"/>
                  <a:pt x="4913630" y="2220367"/>
                </a:cubicBezTo>
                <a:cubicBezTo>
                  <a:pt x="4961890" y="2205762"/>
                  <a:pt x="5009515" y="2198459"/>
                  <a:pt x="5056505" y="2198459"/>
                </a:cubicBezTo>
                <a:cubicBezTo>
                  <a:pt x="5173345" y="2198459"/>
                  <a:pt x="5238750" y="2239099"/>
                  <a:pt x="5252720" y="2320379"/>
                </a:cubicBezTo>
                <a:lnTo>
                  <a:pt x="5079365" y="2320379"/>
                </a:lnTo>
                <a:cubicBezTo>
                  <a:pt x="4919346" y="2320379"/>
                  <a:pt x="4799965" y="2347049"/>
                  <a:pt x="4721225" y="2400389"/>
                </a:cubicBezTo>
                <a:cubicBezTo>
                  <a:pt x="4642485" y="2453729"/>
                  <a:pt x="4603115" y="2531834"/>
                  <a:pt x="4603115" y="2634704"/>
                </a:cubicBezTo>
                <a:cubicBezTo>
                  <a:pt x="4603115" y="2695664"/>
                  <a:pt x="4618037" y="2750592"/>
                  <a:pt x="4647882" y="2799487"/>
                </a:cubicBezTo>
                <a:cubicBezTo>
                  <a:pt x="4677728" y="2848382"/>
                  <a:pt x="4721542" y="2887117"/>
                  <a:pt x="4779327" y="2915692"/>
                </a:cubicBezTo>
                <a:cubicBezTo>
                  <a:pt x="4837112" y="2944267"/>
                  <a:pt x="4907280" y="2958554"/>
                  <a:pt x="4989830" y="2958554"/>
                </a:cubicBezTo>
                <a:cubicBezTo>
                  <a:pt x="5137150" y="2958554"/>
                  <a:pt x="5235575" y="2906484"/>
                  <a:pt x="5285105" y="2802344"/>
                </a:cubicBezTo>
                <a:lnTo>
                  <a:pt x="5285105" y="2939504"/>
                </a:lnTo>
                <a:lnTo>
                  <a:pt x="5685155" y="2939504"/>
                </a:lnTo>
                <a:lnTo>
                  <a:pt x="5685155" y="2379434"/>
                </a:lnTo>
                <a:cubicBezTo>
                  <a:pt x="5685155" y="2209254"/>
                  <a:pt x="5636895" y="2083207"/>
                  <a:pt x="5540375" y="2001292"/>
                </a:cubicBezTo>
                <a:cubicBezTo>
                  <a:pt x="5443855" y="1919377"/>
                  <a:pt x="5304155" y="1878419"/>
                  <a:pt x="5121275" y="1878419"/>
                </a:cubicBezTo>
                <a:close/>
                <a:moveTo>
                  <a:pt x="2848610" y="1606004"/>
                </a:moveTo>
                <a:lnTo>
                  <a:pt x="2848610" y="2939504"/>
                </a:lnTo>
                <a:lnTo>
                  <a:pt x="3258185" y="2939504"/>
                </a:lnTo>
                <a:lnTo>
                  <a:pt x="3258185" y="2352764"/>
                </a:lnTo>
                <a:lnTo>
                  <a:pt x="3547745" y="2819489"/>
                </a:lnTo>
                <a:lnTo>
                  <a:pt x="3745865" y="2819489"/>
                </a:lnTo>
                <a:lnTo>
                  <a:pt x="4035425" y="2331809"/>
                </a:lnTo>
                <a:lnTo>
                  <a:pt x="4039235" y="2939504"/>
                </a:lnTo>
                <a:lnTo>
                  <a:pt x="4448810" y="2939504"/>
                </a:lnTo>
                <a:lnTo>
                  <a:pt x="4445000" y="1606004"/>
                </a:lnTo>
                <a:lnTo>
                  <a:pt x="4075430" y="1606004"/>
                </a:lnTo>
                <a:lnTo>
                  <a:pt x="3652520" y="2316569"/>
                </a:lnTo>
                <a:lnTo>
                  <a:pt x="3218180" y="1606004"/>
                </a:lnTo>
                <a:close/>
                <a:moveTo>
                  <a:pt x="7712075" y="1525994"/>
                </a:moveTo>
                <a:lnTo>
                  <a:pt x="7712075" y="2939504"/>
                </a:lnTo>
                <a:lnTo>
                  <a:pt x="8142605" y="2939504"/>
                </a:lnTo>
                <a:lnTo>
                  <a:pt x="8142605" y="1525994"/>
                </a:lnTo>
                <a:close/>
                <a:moveTo>
                  <a:pt x="5873750" y="1525994"/>
                </a:moveTo>
                <a:lnTo>
                  <a:pt x="5873750" y="2939504"/>
                </a:lnTo>
                <a:lnTo>
                  <a:pt x="6304280" y="2939504"/>
                </a:lnTo>
                <a:lnTo>
                  <a:pt x="6304280" y="152599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E3787C-37BF-6869-0DD5-2B51294AEB81}"/>
              </a:ext>
            </a:extLst>
          </p:cNvPr>
          <p:cNvSpPr/>
          <p:nvPr/>
        </p:nvSpPr>
        <p:spPr>
          <a:xfrm>
            <a:off x="-1436229" y="-3630052"/>
            <a:ext cx="15064458" cy="1411810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69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ala Variety Power of Women">
            <a:extLst>
              <a:ext uri="{FF2B5EF4-FFF2-40B4-BE49-F238E27FC236}">
                <a16:creationId xmlns:a16="http://schemas.microsoft.com/office/drawing/2014/main" id="{A3C44F49-9F0F-BFE8-A25B-D9DE864A5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1" y="0"/>
            <a:ext cx="14020801" cy="78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E9EBF3-4C5C-7D75-D008-3D92B8EB2FA5}"/>
              </a:ext>
            </a:extLst>
          </p:cNvPr>
          <p:cNvSpPr>
            <a:spLocks/>
          </p:cNvSpPr>
          <p:nvPr/>
        </p:nvSpPr>
        <p:spPr>
          <a:xfrm>
            <a:off x="-222504000" y="-40030404"/>
            <a:ext cx="457200000" cy="13972032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853294" y="4814024"/>
                </a:moveTo>
                <a:lnTo>
                  <a:pt x="9959975" y="4814024"/>
                </a:lnTo>
                <a:lnTo>
                  <a:pt x="9959975" y="4886414"/>
                </a:lnTo>
                <a:cubicBezTo>
                  <a:pt x="9948544" y="4919434"/>
                  <a:pt x="9930764" y="4944199"/>
                  <a:pt x="9906635" y="4960709"/>
                </a:cubicBezTo>
                <a:cubicBezTo>
                  <a:pt x="9882505" y="4977219"/>
                  <a:pt x="9855200" y="4985474"/>
                  <a:pt x="9824719" y="4985474"/>
                </a:cubicBezTo>
                <a:cubicBezTo>
                  <a:pt x="9792970" y="4985474"/>
                  <a:pt x="9767887" y="4977537"/>
                  <a:pt x="9749472" y="4961662"/>
                </a:cubicBezTo>
                <a:cubicBezTo>
                  <a:pt x="9731057" y="4945787"/>
                  <a:pt x="9721850" y="4925784"/>
                  <a:pt x="9721850" y="4901654"/>
                </a:cubicBezTo>
                <a:cubicBezTo>
                  <a:pt x="9721850" y="4843234"/>
                  <a:pt x="9765664" y="4814024"/>
                  <a:pt x="9853294" y="4814024"/>
                </a:cubicBezTo>
                <a:close/>
                <a:moveTo>
                  <a:pt x="6738620" y="4814024"/>
                </a:moveTo>
                <a:lnTo>
                  <a:pt x="6845300" y="4814024"/>
                </a:lnTo>
                <a:lnTo>
                  <a:pt x="6845300" y="4886414"/>
                </a:lnTo>
                <a:cubicBezTo>
                  <a:pt x="6833870" y="4919434"/>
                  <a:pt x="6816090" y="4944199"/>
                  <a:pt x="6791960" y="4960709"/>
                </a:cubicBezTo>
                <a:cubicBezTo>
                  <a:pt x="6767830" y="4977219"/>
                  <a:pt x="6740525" y="4985474"/>
                  <a:pt x="6710045" y="4985474"/>
                </a:cubicBezTo>
                <a:cubicBezTo>
                  <a:pt x="6678295" y="4985474"/>
                  <a:pt x="6653213" y="4977537"/>
                  <a:pt x="6634798" y="4961662"/>
                </a:cubicBezTo>
                <a:cubicBezTo>
                  <a:pt x="6616382" y="4945787"/>
                  <a:pt x="6607175" y="4925784"/>
                  <a:pt x="6607175" y="4901654"/>
                </a:cubicBezTo>
                <a:cubicBezTo>
                  <a:pt x="6607175" y="4843234"/>
                  <a:pt x="6650990" y="4814024"/>
                  <a:pt x="6738620" y="4814024"/>
                </a:cubicBezTo>
                <a:close/>
                <a:moveTo>
                  <a:pt x="3090545" y="4499699"/>
                </a:moveTo>
                <a:cubicBezTo>
                  <a:pt x="3140075" y="4499699"/>
                  <a:pt x="3180715" y="4517479"/>
                  <a:pt x="3212465" y="4553039"/>
                </a:cubicBezTo>
                <a:cubicBezTo>
                  <a:pt x="3244215" y="4588599"/>
                  <a:pt x="3260090" y="4638764"/>
                  <a:pt x="3260090" y="4703534"/>
                </a:cubicBezTo>
                <a:cubicBezTo>
                  <a:pt x="3260090" y="4768304"/>
                  <a:pt x="3244215" y="4818787"/>
                  <a:pt x="3212465" y="4854982"/>
                </a:cubicBezTo>
                <a:cubicBezTo>
                  <a:pt x="3180715" y="4891177"/>
                  <a:pt x="3140075" y="4909274"/>
                  <a:pt x="3090545" y="4909274"/>
                </a:cubicBezTo>
                <a:cubicBezTo>
                  <a:pt x="3041015" y="4909274"/>
                  <a:pt x="3000375" y="4891177"/>
                  <a:pt x="2968625" y="4854982"/>
                </a:cubicBezTo>
                <a:cubicBezTo>
                  <a:pt x="2936875" y="4818787"/>
                  <a:pt x="2921000" y="4768304"/>
                  <a:pt x="2921000" y="4703534"/>
                </a:cubicBezTo>
                <a:cubicBezTo>
                  <a:pt x="2921000" y="4638764"/>
                  <a:pt x="2936875" y="4588599"/>
                  <a:pt x="2968625" y="4553039"/>
                </a:cubicBezTo>
                <a:cubicBezTo>
                  <a:pt x="3000375" y="4517479"/>
                  <a:pt x="3041015" y="4499699"/>
                  <a:pt x="3090545" y="4499699"/>
                </a:cubicBezTo>
                <a:close/>
                <a:moveTo>
                  <a:pt x="10579100" y="4183469"/>
                </a:moveTo>
                <a:lnTo>
                  <a:pt x="10579100" y="5225504"/>
                </a:lnTo>
                <a:lnTo>
                  <a:pt x="11009629" y="5225504"/>
                </a:lnTo>
                <a:lnTo>
                  <a:pt x="11009629" y="4183469"/>
                </a:lnTo>
                <a:close/>
                <a:moveTo>
                  <a:pt x="8251190" y="4183469"/>
                </a:moveTo>
                <a:lnTo>
                  <a:pt x="8251190" y="4497794"/>
                </a:lnTo>
                <a:lnTo>
                  <a:pt x="8666480" y="4497794"/>
                </a:lnTo>
                <a:lnTo>
                  <a:pt x="8235950" y="4977854"/>
                </a:lnTo>
                <a:lnTo>
                  <a:pt x="8235950" y="5225504"/>
                </a:lnTo>
                <a:lnTo>
                  <a:pt x="9230360" y="5225504"/>
                </a:lnTo>
                <a:lnTo>
                  <a:pt x="9230360" y="4911179"/>
                </a:lnTo>
                <a:lnTo>
                  <a:pt x="8778875" y="4911179"/>
                </a:lnTo>
                <a:lnTo>
                  <a:pt x="9209405" y="4431119"/>
                </a:lnTo>
                <a:lnTo>
                  <a:pt x="9209405" y="4183469"/>
                </a:lnTo>
                <a:close/>
                <a:moveTo>
                  <a:pt x="3831591" y="4183469"/>
                </a:moveTo>
                <a:lnTo>
                  <a:pt x="3831591" y="4758779"/>
                </a:lnTo>
                <a:cubicBezTo>
                  <a:pt x="3831591" y="4921339"/>
                  <a:pt x="3871595" y="5042942"/>
                  <a:pt x="3951606" y="5123587"/>
                </a:cubicBezTo>
                <a:cubicBezTo>
                  <a:pt x="4031616" y="5204232"/>
                  <a:pt x="4137660" y="5244554"/>
                  <a:pt x="4269740" y="5244554"/>
                </a:cubicBezTo>
                <a:cubicBezTo>
                  <a:pt x="4326890" y="5244554"/>
                  <a:pt x="4380865" y="5234712"/>
                  <a:pt x="4431665" y="5215027"/>
                </a:cubicBezTo>
                <a:cubicBezTo>
                  <a:pt x="4482465" y="5195342"/>
                  <a:pt x="4526915" y="5165814"/>
                  <a:pt x="4565015" y="5126444"/>
                </a:cubicBezTo>
                <a:lnTo>
                  <a:pt x="4565015" y="5225504"/>
                </a:lnTo>
                <a:lnTo>
                  <a:pt x="4974590" y="5225504"/>
                </a:lnTo>
                <a:lnTo>
                  <a:pt x="4974590" y="4183469"/>
                </a:lnTo>
                <a:lnTo>
                  <a:pt x="4544060" y="4183469"/>
                </a:lnTo>
                <a:lnTo>
                  <a:pt x="4544060" y="4673054"/>
                </a:lnTo>
                <a:cubicBezTo>
                  <a:pt x="4544060" y="4745444"/>
                  <a:pt x="4530090" y="4798467"/>
                  <a:pt x="4502150" y="4832122"/>
                </a:cubicBezTo>
                <a:cubicBezTo>
                  <a:pt x="4474210" y="4865777"/>
                  <a:pt x="4439285" y="4882604"/>
                  <a:pt x="4397375" y="4882604"/>
                </a:cubicBezTo>
                <a:cubicBezTo>
                  <a:pt x="4352925" y="4882604"/>
                  <a:pt x="4319270" y="4867364"/>
                  <a:pt x="4296410" y="4836884"/>
                </a:cubicBezTo>
                <a:cubicBezTo>
                  <a:pt x="4273550" y="4806404"/>
                  <a:pt x="4262120" y="4755604"/>
                  <a:pt x="4262120" y="4684484"/>
                </a:cubicBezTo>
                <a:lnTo>
                  <a:pt x="4262120" y="4183469"/>
                </a:lnTo>
                <a:close/>
                <a:moveTo>
                  <a:pt x="9826625" y="4164419"/>
                </a:moveTo>
                <a:cubicBezTo>
                  <a:pt x="9742805" y="4164419"/>
                  <a:pt x="9658667" y="4174897"/>
                  <a:pt x="9574212" y="4195852"/>
                </a:cubicBezTo>
                <a:cubicBezTo>
                  <a:pt x="9489757" y="4216807"/>
                  <a:pt x="9417685" y="4245699"/>
                  <a:pt x="9357994" y="4282529"/>
                </a:cubicBezTo>
                <a:lnTo>
                  <a:pt x="9495155" y="4566374"/>
                </a:lnTo>
                <a:cubicBezTo>
                  <a:pt x="9529444" y="4540974"/>
                  <a:pt x="9570719" y="4520972"/>
                  <a:pt x="9618980" y="4506367"/>
                </a:cubicBezTo>
                <a:cubicBezTo>
                  <a:pt x="9667240" y="4491762"/>
                  <a:pt x="9714865" y="4484459"/>
                  <a:pt x="9761855" y="4484459"/>
                </a:cubicBezTo>
                <a:cubicBezTo>
                  <a:pt x="9878695" y="4484459"/>
                  <a:pt x="9944099" y="4525099"/>
                  <a:pt x="9958069" y="4606379"/>
                </a:cubicBezTo>
                <a:lnTo>
                  <a:pt x="9784714" y="4606379"/>
                </a:lnTo>
                <a:cubicBezTo>
                  <a:pt x="9624694" y="4606379"/>
                  <a:pt x="9505315" y="4633049"/>
                  <a:pt x="9426575" y="4686389"/>
                </a:cubicBezTo>
                <a:cubicBezTo>
                  <a:pt x="9347834" y="4739729"/>
                  <a:pt x="9308464" y="4817834"/>
                  <a:pt x="9308464" y="4920704"/>
                </a:cubicBezTo>
                <a:cubicBezTo>
                  <a:pt x="9308464" y="4981664"/>
                  <a:pt x="9323387" y="5036592"/>
                  <a:pt x="9353232" y="5085487"/>
                </a:cubicBezTo>
                <a:cubicBezTo>
                  <a:pt x="9383077" y="5134382"/>
                  <a:pt x="9426892" y="5173117"/>
                  <a:pt x="9484677" y="5201692"/>
                </a:cubicBezTo>
                <a:cubicBezTo>
                  <a:pt x="9542462" y="5230267"/>
                  <a:pt x="9612630" y="5244554"/>
                  <a:pt x="9695180" y="5244554"/>
                </a:cubicBezTo>
                <a:cubicBezTo>
                  <a:pt x="9842500" y="5244554"/>
                  <a:pt x="9940925" y="5192484"/>
                  <a:pt x="9990455" y="5088344"/>
                </a:cubicBezTo>
                <a:lnTo>
                  <a:pt x="9990455" y="5225504"/>
                </a:lnTo>
                <a:lnTo>
                  <a:pt x="10390504" y="5225504"/>
                </a:lnTo>
                <a:lnTo>
                  <a:pt x="10390504" y="4665434"/>
                </a:lnTo>
                <a:cubicBezTo>
                  <a:pt x="10390504" y="4495254"/>
                  <a:pt x="10342244" y="4369207"/>
                  <a:pt x="10245725" y="4287292"/>
                </a:cubicBezTo>
                <a:cubicBezTo>
                  <a:pt x="10149205" y="4205377"/>
                  <a:pt x="10009505" y="4164419"/>
                  <a:pt x="9826625" y="4164419"/>
                </a:cubicBezTo>
                <a:close/>
                <a:moveTo>
                  <a:pt x="6711950" y="4164419"/>
                </a:moveTo>
                <a:cubicBezTo>
                  <a:pt x="6628130" y="4164419"/>
                  <a:pt x="6543992" y="4174897"/>
                  <a:pt x="6459537" y="4195852"/>
                </a:cubicBezTo>
                <a:cubicBezTo>
                  <a:pt x="6375083" y="4216807"/>
                  <a:pt x="6303010" y="4245699"/>
                  <a:pt x="6243320" y="4282529"/>
                </a:cubicBezTo>
                <a:lnTo>
                  <a:pt x="6380480" y="4566374"/>
                </a:lnTo>
                <a:cubicBezTo>
                  <a:pt x="6414770" y="4540974"/>
                  <a:pt x="6456045" y="4520972"/>
                  <a:pt x="6504305" y="4506367"/>
                </a:cubicBezTo>
                <a:cubicBezTo>
                  <a:pt x="6552565" y="4491762"/>
                  <a:pt x="6600190" y="4484459"/>
                  <a:pt x="6647180" y="4484459"/>
                </a:cubicBezTo>
                <a:cubicBezTo>
                  <a:pt x="6764020" y="4484459"/>
                  <a:pt x="6829425" y="4525099"/>
                  <a:pt x="6843395" y="4606379"/>
                </a:cubicBezTo>
                <a:lnTo>
                  <a:pt x="6670040" y="4606379"/>
                </a:lnTo>
                <a:cubicBezTo>
                  <a:pt x="6510020" y="4606379"/>
                  <a:pt x="6390640" y="4633049"/>
                  <a:pt x="6311900" y="4686389"/>
                </a:cubicBezTo>
                <a:cubicBezTo>
                  <a:pt x="6233160" y="4739729"/>
                  <a:pt x="6193790" y="4817834"/>
                  <a:pt x="6193790" y="4920704"/>
                </a:cubicBezTo>
                <a:cubicBezTo>
                  <a:pt x="6193790" y="4981664"/>
                  <a:pt x="6208712" y="5036592"/>
                  <a:pt x="6238557" y="5085487"/>
                </a:cubicBezTo>
                <a:cubicBezTo>
                  <a:pt x="6268403" y="5134382"/>
                  <a:pt x="6312217" y="5173117"/>
                  <a:pt x="6370002" y="5201692"/>
                </a:cubicBezTo>
                <a:cubicBezTo>
                  <a:pt x="6427787" y="5230267"/>
                  <a:pt x="6497955" y="5244554"/>
                  <a:pt x="6580505" y="5244554"/>
                </a:cubicBezTo>
                <a:cubicBezTo>
                  <a:pt x="6727824" y="5244554"/>
                  <a:pt x="6826250" y="5192484"/>
                  <a:pt x="6875780" y="5088344"/>
                </a:cubicBezTo>
                <a:lnTo>
                  <a:pt x="6875780" y="5225504"/>
                </a:lnTo>
                <a:lnTo>
                  <a:pt x="7275830" y="5225504"/>
                </a:lnTo>
                <a:lnTo>
                  <a:pt x="7275830" y="4665434"/>
                </a:lnTo>
                <a:cubicBezTo>
                  <a:pt x="7275830" y="4495254"/>
                  <a:pt x="7227570" y="4369207"/>
                  <a:pt x="7131050" y="4287292"/>
                </a:cubicBezTo>
                <a:cubicBezTo>
                  <a:pt x="7034530" y="4205377"/>
                  <a:pt x="6894830" y="4164419"/>
                  <a:pt x="6711950" y="4164419"/>
                </a:cubicBezTo>
                <a:close/>
                <a:moveTo>
                  <a:pt x="5652770" y="4164419"/>
                </a:moveTo>
                <a:cubicBezTo>
                  <a:pt x="5539740" y="4164419"/>
                  <a:pt x="5442902" y="4180294"/>
                  <a:pt x="5362257" y="4212044"/>
                </a:cubicBezTo>
                <a:cubicBezTo>
                  <a:pt x="5281612" y="4243794"/>
                  <a:pt x="5220970" y="4286339"/>
                  <a:pt x="5180330" y="4339679"/>
                </a:cubicBezTo>
                <a:cubicBezTo>
                  <a:pt x="5139690" y="4393019"/>
                  <a:pt x="5119370" y="4453344"/>
                  <a:pt x="5119370" y="4520654"/>
                </a:cubicBezTo>
                <a:cubicBezTo>
                  <a:pt x="5119370" y="4605744"/>
                  <a:pt x="5141913" y="4671149"/>
                  <a:pt x="5186997" y="4716869"/>
                </a:cubicBezTo>
                <a:cubicBezTo>
                  <a:pt x="5232083" y="4762589"/>
                  <a:pt x="5284470" y="4793387"/>
                  <a:pt x="5344160" y="4809262"/>
                </a:cubicBezTo>
                <a:cubicBezTo>
                  <a:pt x="5403849" y="4825137"/>
                  <a:pt x="5476240" y="4838154"/>
                  <a:pt x="5561330" y="4848314"/>
                </a:cubicBezTo>
                <a:cubicBezTo>
                  <a:pt x="5617210" y="4854664"/>
                  <a:pt x="5657532" y="4861014"/>
                  <a:pt x="5682298" y="4867364"/>
                </a:cubicBezTo>
                <a:cubicBezTo>
                  <a:pt x="5707063" y="4873714"/>
                  <a:pt x="5719445" y="4885144"/>
                  <a:pt x="5719445" y="4901654"/>
                </a:cubicBezTo>
                <a:cubicBezTo>
                  <a:pt x="5719445" y="4918164"/>
                  <a:pt x="5709603" y="4930547"/>
                  <a:pt x="5689917" y="4938802"/>
                </a:cubicBezTo>
                <a:cubicBezTo>
                  <a:pt x="5670233" y="4947057"/>
                  <a:pt x="5635625" y="4951184"/>
                  <a:pt x="5586095" y="4951184"/>
                </a:cubicBezTo>
                <a:cubicBezTo>
                  <a:pt x="5523865" y="4951184"/>
                  <a:pt x="5459730" y="4942929"/>
                  <a:pt x="5393690" y="4926419"/>
                </a:cubicBezTo>
                <a:cubicBezTo>
                  <a:pt x="5327649" y="4909909"/>
                  <a:pt x="5270501" y="4887049"/>
                  <a:pt x="5222240" y="4857839"/>
                </a:cubicBezTo>
                <a:lnTo>
                  <a:pt x="5104130" y="5141684"/>
                </a:lnTo>
                <a:cubicBezTo>
                  <a:pt x="5157471" y="5172164"/>
                  <a:pt x="5227320" y="5196929"/>
                  <a:pt x="5313680" y="5215979"/>
                </a:cubicBezTo>
                <a:cubicBezTo>
                  <a:pt x="5400040" y="5235029"/>
                  <a:pt x="5487670" y="5244554"/>
                  <a:pt x="5576570" y="5244554"/>
                </a:cubicBezTo>
                <a:cubicBezTo>
                  <a:pt x="5692140" y="5244554"/>
                  <a:pt x="5790565" y="5228679"/>
                  <a:pt x="5871845" y="5196929"/>
                </a:cubicBezTo>
                <a:cubicBezTo>
                  <a:pt x="5953125" y="5165179"/>
                  <a:pt x="6014085" y="5122634"/>
                  <a:pt x="6054725" y="5069294"/>
                </a:cubicBezTo>
                <a:cubicBezTo>
                  <a:pt x="6095365" y="5015954"/>
                  <a:pt x="6115685" y="4956899"/>
                  <a:pt x="6115685" y="4892129"/>
                </a:cubicBezTo>
                <a:cubicBezTo>
                  <a:pt x="6115685" y="4807039"/>
                  <a:pt x="6093143" y="4741634"/>
                  <a:pt x="6048058" y="4695914"/>
                </a:cubicBezTo>
                <a:cubicBezTo>
                  <a:pt x="6002973" y="4650194"/>
                  <a:pt x="5950902" y="4619079"/>
                  <a:pt x="5891848" y="4602569"/>
                </a:cubicBezTo>
                <a:cubicBezTo>
                  <a:pt x="5832792" y="4586059"/>
                  <a:pt x="5760720" y="4572724"/>
                  <a:pt x="5675630" y="4562564"/>
                </a:cubicBezTo>
                <a:cubicBezTo>
                  <a:pt x="5621020" y="4556214"/>
                  <a:pt x="5581015" y="4549547"/>
                  <a:pt x="5555615" y="4542562"/>
                </a:cubicBezTo>
                <a:cubicBezTo>
                  <a:pt x="5530215" y="4535577"/>
                  <a:pt x="5517515" y="4523829"/>
                  <a:pt x="5517515" y="4507319"/>
                </a:cubicBezTo>
                <a:cubicBezTo>
                  <a:pt x="5517515" y="4474299"/>
                  <a:pt x="5564505" y="4457789"/>
                  <a:pt x="5658485" y="4457789"/>
                </a:cubicBezTo>
                <a:cubicBezTo>
                  <a:pt x="5767705" y="4457789"/>
                  <a:pt x="5868035" y="4483189"/>
                  <a:pt x="5959475" y="4533989"/>
                </a:cubicBezTo>
                <a:lnTo>
                  <a:pt x="6077586" y="4250144"/>
                </a:lnTo>
                <a:cubicBezTo>
                  <a:pt x="6024245" y="4222204"/>
                  <a:pt x="5959792" y="4200932"/>
                  <a:pt x="5884227" y="4186327"/>
                </a:cubicBezTo>
                <a:cubicBezTo>
                  <a:pt x="5808662" y="4171722"/>
                  <a:pt x="5731510" y="4164419"/>
                  <a:pt x="5652770" y="4164419"/>
                </a:cubicBezTo>
                <a:close/>
                <a:moveTo>
                  <a:pt x="3090545" y="4164419"/>
                </a:moveTo>
                <a:cubicBezTo>
                  <a:pt x="2974975" y="4164419"/>
                  <a:pt x="2871153" y="4187279"/>
                  <a:pt x="2779078" y="4232999"/>
                </a:cubicBezTo>
                <a:cubicBezTo>
                  <a:pt x="2687002" y="4278719"/>
                  <a:pt x="2614930" y="4342537"/>
                  <a:pt x="2562860" y="4424452"/>
                </a:cubicBezTo>
                <a:cubicBezTo>
                  <a:pt x="2510790" y="4506367"/>
                  <a:pt x="2484755" y="4599394"/>
                  <a:pt x="2484755" y="4703534"/>
                </a:cubicBezTo>
                <a:cubicBezTo>
                  <a:pt x="2484755" y="4807674"/>
                  <a:pt x="2510790" y="4900702"/>
                  <a:pt x="2562860" y="4982617"/>
                </a:cubicBezTo>
                <a:cubicBezTo>
                  <a:pt x="2614930" y="5064532"/>
                  <a:pt x="2687002" y="5128667"/>
                  <a:pt x="2779078" y="5175022"/>
                </a:cubicBezTo>
                <a:cubicBezTo>
                  <a:pt x="2871153" y="5221377"/>
                  <a:pt x="2974975" y="5244554"/>
                  <a:pt x="3090545" y="5244554"/>
                </a:cubicBezTo>
                <a:cubicBezTo>
                  <a:pt x="3207385" y="5244554"/>
                  <a:pt x="3311842" y="5221377"/>
                  <a:pt x="3403918" y="5175022"/>
                </a:cubicBezTo>
                <a:cubicBezTo>
                  <a:pt x="3495993" y="5128667"/>
                  <a:pt x="3567747" y="5064532"/>
                  <a:pt x="3619183" y="4982617"/>
                </a:cubicBezTo>
                <a:cubicBezTo>
                  <a:pt x="3670618" y="4900702"/>
                  <a:pt x="3696335" y="4807674"/>
                  <a:pt x="3696335" y="4703534"/>
                </a:cubicBezTo>
                <a:cubicBezTo>
                  <a:pt x="3696335" y="4599394"/>
                  <a:pt x="3670618" y="4506367"/>
                  <a:pt x="3619183" y="4424452"/>
                </a:cubicBezTo>
                <a:cubicBezTo>
                  <a:pt x="3567747" y="4342537"/>
                  <a:pt x="3495993" y="4278719"/>
                  <a:pt x="3403918" y="4232999"/>
                </a:cubicBezTo>
                <a:cubicBezTo>
                  <a:pt x="3311842" y="4187279"/>
                  <a:pt x="3207385" y="4164419"/>
                  <a:pt x="3090545" y="4164419"/>
                </a:cubicBezTo>
                <a:close/>
                <a:moveTo>
                  <a:pt x="1040765" y="3892004"/>
                </a:moveTo>
                <a:lnTo>
                  <a:pt x="1543685" y="4735919"/>
                </a:lnTo>
                <a:lnTo>
                  <a:pt x="1543685" y="5225504"/>
                </a:lnTo>
                <a:lnTo>
                  <a:pt x="1993265" y="5225504"/>
                </a:lnTo>
                <a:lnTo>
                  <a:pt x="1993265" y="4741634"/>
                </a:lnTo>
                <a:lnTo>
                  <a:pt x="2496185" y="3892004"/>
                </a:lnTo>
                <a:lnTo>
                  <a:pt x="2061845" y="3892004"/>
                </a:lnTo>
                <a:lnTo>
                  <a:pt x="1787525" y="4353014"/>
                </a:lnTo>
                <a:lnTo>
                  <a:pt x="1515110" y="3892004"/>
                </a:lnTo>
                <a:close/>
                <a:moveTo>
                  <a:pt x="7976870" y="3792944"/>
                </a:moveTo>
                <a:cubicBezTo>
                  <a:pt x="7829550" y="3792944"/>
                  <a:pt x="7715250" y="3832631"/>
                  <a:pt x="7633970" y="3912007"/>
                </a:cubicBezTo>
                <a:cubicBezTo>
                  <a:pt x="7552690" y="3991382"/>
                  <a:pt x="7512050" y="4099014"/>
                  <a:pt x="7512050" y="4234904"/>
                </a:cubicBezTo>
                <a:lnTo>
                  <a:pt x="7512050" y="4240619"/>
                </a:lnTo>
                <a:lnTo>
                  <a:pt x="7369175" y="4240619"/>
                </a:lnTo>
                <a:lnTo>
                  <a:pt x="7369175" y="4554944"/>
                </a:lnTo>
                <a:lnTo>
                  <a:pt x="7512050" y="4554944"/>
                </a:lnTo>
                <a:lnTo>
                  <a:pt x="7512050" y="5225504"/>
                </a:lnTo>
                <a:lnTo>
                  <a:pt x="7942580" y="5225504"/>
                </a:lnTo>
                <a:lnTo>
                  <a:pt x="7942580" y="4554944"/>
                </a:lnTo>
                <a:lnTo>
                  <a:pt x="8155940" y="4554944"/>
                </a:lnTo>
                <a:lnTo>
                  <a:pt x="8155940" y="4240619"/>
                </a:lnTo>
                <a:lnTo>
                  <a:pt x="7929245" y="4240619"/>
                </a:lnTo>
                <a:lnTo>
                  <a:pt x="7929245" y="4238714"/>
                </a:lnTo>
                <a:cubicBezTo>
                  <a:pt x="7929245" y="4198074"/>
                  <a:pt x="7938452" y="4167912"/>
                  <a:pt x="7956867" y="4148227"/>
                </a:cubicBezTo>
                <a:cubicBezTo>
                  <a:pt x="7975283" y="4128542"/>
                  <a:pt x="8000365" y="4118699"/>
                  <a:pt x="8032115" y="4118699"/>
                </a:cubicBezTo>
                <a:cubicBezTo>
                  <a:pt x="8061324" y="4118699"/>
                  <a:pt x="8093710" y="4126954"/>
                  <a:pt x="8129270" y="4143464"/>
                </a:cubicBezTo>
                <a:lnTo>
                  <a:pt x="8232140" y="3844379"/>
                </a:lnTo>
                <a:cubicBezTo>
                  <a:pt x="8201660" y="3827869"/>
                  <a:pt x="8163560" y="3815169"/>
                  <a:pt x="8117840" y="3806279"/>
                </a:cubicBezTo>
                <a:cubicBezTo>
                  <a:pt x="8072120" y="3797389"/>
                  <a:pt x="8025130" y="3792944"/>
                  <a:pt x="7976870" y="3792944"/>
                </a:cubicBezTo>
                <a:close/>
                <a:moveTo>
                  <a:pt x="10794364" y="3661499"/>
                </a:moveTo>
                <a:cubicBezTo>
                  <a:pt x="10716895" y="3661499"/>
                  <a:pt x="10654347" y="3682137"/>
                  <a:pt x="10606722" y="3723412"/>
                </a:cubicBezTo>
                <a:cubicBezTo>
                  <a:pt x="10559097" y="3764686"/>
                  <a:pt x="10535285" y="3817074"/>
                  <a:pt x="10535285" y="3880574"/>
                </a:cubicBezTo>
                <a:cubicBezTo>
                  <a:pt x="10535285" y="3944074"/>
                  <a:pt x="10559097" y="3996462"/>
                  <a:pt x="10606722" y="4037737"/>
                </a:cubicBezTo>
                <a:cubicBezTo>
                  <a:pt x="10654347" y="4079012"/>
                  <a:pt x="10716895" y="4099649"/>
                  <a:pt x="10794364" y="4099649"/>
                </a:cubicBezTo>
                <a:cubicBezTo>
                  <a:pt x="10873105" y="4099649"/>
                  <a:pt x="10935970" y="4078377"/>
                  <a:pt x="10982960" y="4035832"/>
                </a:cubicBezTo>
                <a:cubicBezTo>
                  <a:pt x="11029949" y="3993286"/>
                  <a:pt x="11053445" y="3938994"/>
                  <a:pt x="11053445" y="3872954"/>
                </a:cubicBezTo>
                <a:cubicBezTo>
                  <a:pt x="11053445" y="3810724"/>
                  <a:pt x="11029949" y="3759924"/>
                  <a:pt x="10982960" y="3720554"/>
                </a:cubicBezTo>
                <a:cubicBezTo>
                  <a:pt x="10935970" y="3681184"/>
                  <a:pt x="10873105" y="3661499"/>
                  <a:pt x="10794364" y="3661499"/>
                </a:cubicBezTo>
                <a:close/>
                <a:moveTo>
                  <a:pt x="8824594" y="2528024"/>
                </a:moveTo>
                <a:lnTo>
                  <a:pt x="8931275" y="2528024"/>
                </a:lnTo>
                <a:lnTo>
                  <a:pt x="8931275" y="2600414"/>
                </a:lnTo>
                <a:cubicBezTo>
                  <a:pt x="8919844" y="2633434"/>
                  <a:pt x="8902065" y="2658199"/>
                  <a:pt x="8877935" y="2674709"/>
                </a:cubicBezTo>
                <a:cubicBezTo>
                  <a:pt x="8853804" y="2691219"/>
                  <a:pt x="8826500" y="2699474"/>
                  <a:pt x="8796019" y="2699474"/>
                </a:cubicBezTo>
                <a:cubicBezTo>
                  <a:pt x="8764270" y="2699474"/>
                  <a:pt x="8739187" y="2691537"/>
                  <a:pt x="8720772" y="2675662"/>
                </a:cubicBezTo>
                <a:cubicBezTo>
                  <a:pt x="8702357" y="2659787"/>
                  <a:pt x="8693150" y="2639784"/>
                  <a:pt x="8693150" y="2615654"/>
                </a:cubicBezTo>
                <a:cubicBezTo>
                  <a:pt x="8693150" y="2557234"/>
                  <a:pt x="8736964" y="2528024"/>
                  <a:pt x="8824594" y="2528024"/>
                </a:cubicBezTo>
                <a:close/>
                <a:moveTo>
                  <a:pt x="6986270" y="2528024"/>
                </a:moveTo>
                <a:lnTo>
                  <a:pt x="7092950" y="2528024"/>
                </a:lnTo>
                <a:lnTo>
                  <a:pt x="7092950" y="2600414"/>
                </a:lnTo>
                <a:cubicBezTo>
                  <a:pt x="7081520" y="2633434"/>
                  <a:pt x="7063740" y="2658199"/>
                  <a:pt x="7039610" y="2674709"/>
                </a:cubicBezTo>
                <a:cubicBezTo>
                  <a:pt x="7015480" y="2691219"/>
                  <a:pt x="6988175" y="2699474"/>
                  <a:pt x="6957695" y="2699474"/>
                </a:cubicBezTo>
                <a:cubicBezTo>
                  <a:pt x="6925944" y="2699474"/>
                  <a:pt x="6900862" y="2691537"/>
                  <a:pt x="6882447" y="2675662"/>
                </a:cubicBezTo>
                <a:cubicBezTo>
                  <a:pt x="6864032" y="2659787"/>
                  <a:pt x="6854825" y="2639784"/>
                  <a:pt x="6854825" y="2615654"/>
                </a:cubicBezTo>
                <a:cubicBezTo>
                  <a:pt x="6854825" y="2557234"/>
                  <a:pt x="6898640" y="2528024"/>
                  <a:pt x="6986270" y="2528024"/>
                </a:cubicBezTo>
                <a:close/>
                <a:moveTo>
                  <a:pt x="5147945" y="2528024"/>
                </a:moveTo>
                <a:lnTo>
                  <a:pt x="5254625" y="2528024"/>
                </a:lnTo>
                <a:lnTo>
                  <a:pt x="5254625" y="2600414"/>
                </a:lnTo>
                <a:cubicBezTo>
                  <a:pt x="5243195" y="2633434"/>
                  <a:pt x="5225414" y="2658199"/>
                  <a:pt x="5201285" y="2674709"/>
                </a:cubicBezTo>
                <a:cubicBezTo>
                  <a:pt x="5177155" y="2691219"/>
                  <a:pt x="5149850" y="2699474"/>
                  <a:pt x="5119370" y="2699474"/>
                </a:cubicBezTo>
                <a:cubicBezTo>
                  <a:pt x="5087620" y="2699474"/>
                  <a:pt x="5062537" y="2691537"/>
                  <a:pt x="5044122" y="2675662"/>
                </a:cubicBezTo>
                <a:cubicBezTo>
                  <a:pt x="5025707" y="2659787"/>
                  <a:pt x="5016500" y="2639784"/>
                  <a:pt x="5016500" y="2615654"/>
                </a:cubicBezTo>
                <a:cubicBezTo>
                  <a:pt x="5016500" y="2557234"/>
                  <a:pt x="5060315" y="2528024"/>
                  <a:pt x="5147945" y="2528024"/>
                </a:cubicBezTo>
                <a:close/>
                <a:moveTo>
                  <a:pt x="8797925" y="1878419"/>
                </a:moveTo>
                <a:cubicBezTo>
                  <a:pt x="8714104" y="1878419"/>
                  <a:pt x="8629967" y="1888897"/>
                  <a:pt x="8545512" y="1909852"/>
                </a:cubicBezTo>
                <a:cubicBezTo>
                  <a:pt x="8461058" y="1930807"/>
                  <a:pt x="8388985" y="1959699"/>
                  <a:pt x="8329295" y="1996529"/>
                </a:cubicBezTo>
                <a:lnTo>
                  <a:pt x="8466454" y="2280374"/>
                </a:lnTo>
                <a:cubicBezTo>
                  <a:pt x="8500744" y="2254974"/>
                  <a:pt x="8542020" y="2234972"/>
                  <a:pt x="8590280" y="2220367"/>
                </a:cubicBezTo>
                <a:cubicBezTo>
                  <a:pt x="8638540" y="2205762"/>
                  <a:pt x="8686164" y="2198459"/>
                  <a:pt x="8733155" y="2198459"/>
                </a:cubicBezTo>
                <a:cubicBezTo>
                  <a:pt x="8849995" y="2198459"/>
                  <a:pt x="8915400" y="2239099"/>
                  <a:pt x="8929369" y="2320379"/>
                </a:cubicBezTo>
                <a:lnTo>
                  <a:pt x="8756014" y="2320379"/>
                </a:lnTo>
                <a:cubicBezTo>
                  <a:pt x="8595994" y="2320379"/>
                  <a:pt x="8476614" y="2347049"/>
                  <a:pt x="8397875" y="2400389"/>
                </a:cubicBezTo>
                <a:cubicBezTo>
                  <a:pt x="8319135" y="2453729"/>
                  <a:pt x="8279765" y="2531834"/>
                  <a:pt x="8279765" y="2634704"/>
                </a:cubicBezTo>
                <a:cubicBezTo>
                  <a:pt x="8279765" y="2695664"/>
                  <a:pt x="8294687" y="2750592"/>
                  <a:pt x="8324532" y="2799487"/>
                </a:cubicBezTo>
                <a:cubicBezTo>
                  <a:pt x="8354378" y="2848382"/>
                  <a:pt x="8398192" y="2887117"/>
                  <a:pt x="8455977" y="2915692"/>
                </a:cubicBezTo>
                <a:cubicBezTo>
                  <a:pt x="8513762" y="2944267"/>
                  <a:pt x="8583930" y="2958554"/>
                  <a:pt x="8666480" y="2958554"/>
                </a:cubicBezTo>
                <a:cubicBezTo>
                  <a:pt x="8813799" y="2958554"/>
                  <a:pt x="8912225" y="2906484"/>
                  <a:pt x="8961755" y="2802344"/>
                </a:cubicBezTo>
                <a:lnTo>
                  <a:pt x="8961755" y="2939504"/>
                </a:lnTo>
                <a:lnTo>
                  <a:pt x="9361805" y="2939504"/>
                </a:lnTo>
                <a:lnTo>
                  <a:pt x="9361805" y="2379434"/>
                </a:lnTo>
                <a:cubicBezTo>
                  <a:pt x="9361805" y="2209254"/>
                  <a:pt x="9313545" y="2083207"/>
                  <a:pt x="9217025" y="2001292"/>
                </a:cubicBezTo>
                <a:cubicBezTo>
                  <a:pt x="9120504" y="1919377"/>
                  <a:pt x="8980805" y="1878419"/>
                  <a:pt x="8797925" y="1878419"/>
                </a:cubicBezTo>
                <a:close/>
                <a:moveTo>
                  <a:pt x="6959600" y="1878419"/>
                </a:moveTo>
                <a:cubicBezTo>
                  <a:pt x="6875780" y="1878419"/>
                  <a:pt x="6791642" y="1888897"/>
                  <a:pt x="6707187" y="1909852"/>
                </a:cubicBezTo>
                <a:cubicBezTo>
                  <a:pt x="6622732" y="1930807"/>
                  <a:pt x="6550660" y="1959699"/>
                  <a:pt x="6490970" y="1996529"/>
                </a:cubicBezTo>
                <a:lnTo>
                  <a:pt x="6628130" y="2280374"/>
                </a:lnTo>
                <a:cubicBezTo>
                  <a:pt x="6662420" y="2254974"/>
                  <a:pt x="6703695" y="2234972"/>
                  <a:pt x="6751955" y="2220367"/>
                </a:cubicBezTo>
                <a:cubicBezTo>
                  <a:pt x="6800215" y="2205762"/>
                  <a:pt x="6847840" y="2198459"/>
                  <a:pt x="6894830" y="2198459"/>
                </a:cubicBezTo>
                <a:cubicBezTo>
                  <a:pt x="7011669" y="2198459"/>
                  <a:pt x="7077075" y="2239099"/>
                  <a:pt x="7091045" y="2320379"/>
                </a:cubicBezTo>
                <a:lnTo>
                  <a:pt x="6917690" y="2320379"/>
                </a:lnTo>
                <a:cubicBezTo>
                  <a:pt x="6757670" y="2320379"/>
                  <a:pt x="6638290" y="2347049"/>
                  <a:pt x="6559550" y="2400389"/>
                </a:cubicBezTo>
                <a:cubicBezTo>
                  <a:pt x="6480810" y="2453729"/>
                  <a:pt x="6441440" y="2531834"/>
                  <a:pt x="6441440" y="2634704"/>
                </a:cubicBezTo>
                <a:cubicBezTo>
                  <a:pt x="6441440" y="2695664"/>
                  <a:pt x="6456363" y="2750592"/>
                  <a:pt x="6486207" y="2799487"/>
                </a:cubicBezTo>
                <a:cubicBezTo>
                  <a:pt x="6516052" y="2848382"/>
                  <a:pt x="6559867" y="2887117"/>
                  <a:pt x="6617652" y="2915692"/>
                </a:cubicBezTo>
                <a:cubicBezTo>
                  <a:pt x="6675437" y="2944267"/>
                  <a:pt x="6745605" y="2958554"/>
                  <a:pt x="6828155" y="2958554"/>
                </a:cubicBezTo>
                <a:cubicBezTo>
                  <a:pt x="6975474" y="2958554"/>
                  <a:pt x="7073900" y="2906484"/>
                  <a:pt x="7123430" y="2802344"/>
                </a:cubicBezTo>
                <a:lnTo>
                  <a:pt x="7123430" y="2939504"/>
                </a:lnTo>
                <a:lnTo>
                  <a:pt x="7523480" y="2939504"/>
                </a:lnTo>
                <a:lnTo>
                  <a:pt x="7523480" y="2379434"/>
                </a:lnTo>
                <a:cubicBezTo>
                  <a:pt x="7523480" y="2209254"/>
                  <a:pt x="7475220" y="2083207"/>
                  <a:pt x="7378700" y="2001292"/>
                </a:cubicBezTo>
                <a:cubicBezTo>
                  <a:pt x="7282180" y="1919377"/>
                  <a:pt x="7142480" y="1878419"/>
                  <a:pt x="6959600" y="1878419"/>
                </a:cubicBezTo>
                <a:close/>
                <a:moveTo>
                  <a:pt x="5121275" y="1878419"/>
                </a:moveTo>
                <a:cubicBezTo>
                  <a:pt x="5037455" y="1878419"/>
                  <a:pt x="4953317" y="1888897"/>
                  <a:pt x="4868862" y="1909852"/>
                </a:cubicBezTo>
                <a:cubicBezTo>
                  <a:pt x="4784407" y="1930807"/>
                  <a:pt x="4712335" y="1959699"/>
                  <a:pt x="4652645" y="1996529"/>
                </a:cubicBezTo>
                <a:lnTo>
                  <a:pt x="4789805" y="2280374"/>
                </a:lnTo>
                <a:cubicBezTo>
                  <a:pt x="4824096" y="2254974"/>
                  <a:pt x="4865370" y="2234972"/>
                  <a:pt x="4913630" y="2220367"/>
                </a:cubicBezTo>
                <a:cubicBezTo>
                  <a:pt x="4961890" y="2205762"/>
                  <a:pt x="5009515" y="2198459"/>
                  <a:pt x="5056505" y="2198459"/>
                </a:cubicBezTo>
                <a:cubicBezTo>
                  <a:pt x="5173345" y="2198459"/>
                  <a:pt x="5238750" y="2239099"/>
                  <a:pt x="5252720" y="2320379"/>
                </a:cubicBezTo>
                <a:lnTo>
                  <a:pt x="5079365" y="2320379"/>
                </a:lnTo>
                <a:cubicBezTo>
                  <a:pt x="4919346" y="2320379"/>
                  <a:pt x="4799965" y="2347049"/>
                  <a:pt x="4721225" y="2400389"/>
                </a:cubicBezTo>
                <a:cubicBezTo>
                  <a:pt x="4642485" y="2453729"/>
                  <a:pt x="4603115" y="2531834"/>
                  <a:pt x="4603115" y="2634704"/>
                </a:cubicBezTo>
                <a:cubicBezTo>
                  <a:pt x="4603115" y="2695664"/>
                  <a:pt x="4618037" y="2750592"/>
                  <a:pt x="4647882" y="2799487"/>
                </a:cubicBezTo>
                <a:cubicBezTo>
                  <a:pt x="4677728" y="2848382"/>
                  <a:pt x="4721542" y="2887117"/>
                  <a:pt x="4779327" y="2915692"/>
                </a:cubicBezTo>
                <a:cubicBezTo>
                  <a:pt x="4837112" y="2944267"/>
                  <a:pt x="4907280" y="2958554"/>
                  <a:pt x="4989830" y="2958554"/>
                </a:cubicBezTo>
                <a:cubicBezTo>
                  <a:pt x="5137150" y="2958554"/>
                  <a:pt x="5235575" y="2906484"/>
                  <a:pt x="5285105" y="2802344"/>
                </a:cubicBezTo>
                <a:lnTo>
                  <a:pt x="5285105" y="2939504"/>
                </a:lnTo>
                <a:lnTo>
                  <a:pt x="5685155" y="2939504"/>
                </a:lnTo>
                <a:lnTo>
                  <a:pt x="5685155" y="2379434"/>
                </a:lnTo>
                <a:cubicBezTo>
                  <a:pt x="5685155" y="2209254"/>
                  <a:pt x="5636895" y="2083207"/>
                  <a:pt x="5540375" y="2001292"/>
                </a:cubicBezTo>
                <a:cubicBezTo>
                  <a:pt x="5443855" y="1919377"/>
                  <a:pt x="5304155" y="1878419"/>
                  <a:pt x="5121275" y="1878419"/>
                </a:cubicBezTo>
                <a:close/>
                <a:moveTo>
                  <a:pt x="2848610" y="1606004"/>
                </a:moveTo>
                <a:lnTo>
                  <a:pt x="2848610" y="2939504"/>
                </a:lnTo>
                <a:lnTo>
                  <a:pt x="3258185" y="2939504"/>
                </a:lnTo>
                <a:lnTo>
                  <a:pt x="3258185" y="2352764"/>
                </a:lnTo>
                <a:lnTo>
                  <a:pt x="3547745" y="2819489"/>
                </a:lnTo>
                <a:lnTo>
                  <a:pt x="3745865" y="2819489"/>
                </a:lnTo>
                <a:lnTo>
                  <a:pt x="4035425" y="2331809"/>
                </a:lnTo>
                <a:lnTo>
                  <a:pt x="4039235" y="2939504"/>
                </a:lnTo>
                <a:lnTo>
                  <a:pt x="4448810" y="2939504"/>
                </a:lnTo>
                <a:lnTo>
                  <a:pt x="4445000" y="1606004"/>
                </a:lnTo>
                <a:lnTo>
                  <a:pt x="4075430" y="1606004"/>
                </a:lnTo>
                <a:lnTo>
                  <a:pt x="3652520" y="2316569"/>
                </a:lnTo>
                <a:lnTo>
                  <a:pt x="3218180" y="1606004"/>
                </a:lnTo>
                <a:close/>
                <a:moveTo>
                  <a:pt x="7712075" y="1525994"/>
                </a:moveTo>
                <a:lnTo>
                  <a:pt x="7712075" y="2939504"/>
                </a:lnTo>
                <a:lnTo>
                  <a:pt x="8142605" y="2939504"/>
                </a:lnTo>
                <a:lnTo>
                  <a:pt x="8142605" y="1525994"/>
                </a:lnTo>
                <a:close/>
                <a:moveTo>
                  <a:pt x="5873750" y="1525994"/>
                </a:moveTo>
                <a:lnTo>
                  <a:pt x="5873750" y="2939504"/>
                </a:lnTo>
                <a:lnTo>
                  <a:pt x="6304280" y="2939504"/>
                </a:lnTo>
                <a:lnTo>
                  <a:pt x="6304280" y="152599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BF4F12-5730-7AF6-2500-935134CC23A0}"/>
              </a:ext>
            </a:extLst>
          </p:cNvPr>
          <p:cNvSpPr/>
          <p:nvPr/>
        </p:nvSpPr>
        <p:spPr>
          <a:xfrm>
            <a:off x="3096248" y="-7772498"/>
            <a:ext cx="599950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9028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ala Variety Power of Women">
            <a:extLst>
              <a:ext uri="{FF2B5EF4-FFF2-40B4-BE49-F238E27FC236}">
                <a16:creationId xmlns:a16="http://schemas.microsoft.com/office/drawing/2014/main" id="{A3C44F49-9F0F-BFE8-A25B-D9DE864A5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1" y="0"/>
            <a:ext cx="14020801" cy="78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E9EBF3-4C5C-7D75-D008-3D92B8EB2FA5}"/>
              </a:ext>
            </a:extLst>
          </p:cNvPr>
          <p:cNvSpPr>
            <a:spLocks/>
          </p:cNvSpPr>
          <p:nvPr/>
        </p:nvSpPr>
        <p:spPr>
          <a:xfrm>
            <a:off x="-222504000" y="-40030404"/>
            <a:ext cx="457200000" cy="13972032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853294" y="4814024"/>
                </a:moveTo>
                <a:lnTo>
                  <a:pt x="9959975" y="4814024"/>
                </a:lnTo>
                <a:lnTo>
                  <a:pt x="9959975" y="4886414"/>
                </a:lnTo>
                <a:cubicBezTo>
                  <a:pt x="9948544" y="4919434"/>
                  <a:pt x="9930764" y="4944199"/>
                  <a:pt x="9906635" y="4960709"/>
                </a:cubicBezTo>
                <a:cubicBezTo>
                  <a:pt x="9882505" y="4977219"/>
                  <a:pt x="9855200" y="4985474"/>
                  <a:pt x="9824719" y="4985474"/>
                </a:cubicBezTo>
                <a:cubicBezTo>
                  <a:pt x="9792970" y="4985474"/>
                  <a:pt x="9767887" y="4977537"/>
                  <a:pt x="9749472" y="4961662"/>
                </a:cubicBezTo>
                <a:cubicBezTo>
                  <a:pt x="9731057" y="4945787"/>
                  <a:pt x="9721850" y="4925784"/>
                  <a:pt x="9721850" y="4901654"/>
                </a:cubicBezTo>
                <a:cubicBezTo>
                  <a:pt x="9721850" y="4843234"/>
                  <a:pt x="9765664" y="4814024"/>
                  <a:pt x="9853294" y="4814024"/>
                </a:cubicBezTo>
                <a:close/>
                <a:moveTo>
                  <a:pt x="6738620" y="4814024"/>
                </a:moveTo>
                <a:lnTo>
                  <a:pt x="6845300" y="4814024"/>
                </a:lnTo>
                <a:lnTo>
                  <a:pt x="6845300" y="4886414"/>
                </a:lnTo>
                <a:cubicBezTo>
                  <a:pt x="6833870" y="4919434"/>
                  <a:pt x="6816090" y="4944199"/>
                  <a:pt x="6791960" y="4960709"/>
                </a:cubicBezTo>
                <a:cubicBezTo>
                  <a:pt x="6767830" y="4977219"/>
                  <a:pt x="6740525" y="4985474"/>
                  <a:pt x="6710045" y="4985474"/>
                </a:cubicBezTo>
                <a:cubicBezTo>
                  <a:pt x="6678295" y="4985474"/>
                  <a:pt x="6653213" y="4977537"/>
                  <a:pt x="6634798" y="4961662"/>
                </a:cubicBezTo>
                <a:cubicBezTo>
                  <a:pt x="6616382" y="4945787"/>
                  <a:pt x="6607175" y="4925784"/>
                  <a:pt x="6607175" y="4901654"/>
                </a:cubicBezTo>
                <a:cubicBezTo>
                  <a:pt x="6607175" y="4843234"/>
                  <a:pt x="6650990" y="4814024"/>
                  <a:pt x="6738620" y="4814024"/>
                </a:cubicBezTo>
                <a:close/>
                <a:moveTo>
                  <a:pt x="3090545" y="4499699"/>
                </a:moveTo>
                <a:cubicBezTo>
                  <a:pt x="3140075" y="4499699"/>
                  <a:pt x="3180715" y="4517479"/>
                  <a:pt x="3212465" y="4553039"/>
                </a:cubicBezTo>
                <a:cubicBezTo>
                  <a:pt x="3244215" y="4588599"/>
                  <a:pt x="3260090" y="4638764"/>
                  <a:pt x="3260090" y="4703534"/>
                </a:cubicBezTo>
                <a:cubicBezTo>
                  <a:pt x="3260090" y="4768304"/>
                  <a:pt x="3244215" y="4818787"/>
                  <a:pt x="3212465" y="4854982"/>
                </a:cubicBezTo>
                <a:cubicBezTo>
                  <a:pt x="3180715" y="4891177"/>
                  <a:pt x="3140075" y="4909274"/>
                  <a:pt x="3090545" y="4909274"/>
                </a:cubicBezTo>
                <a:cubicBezTo>
                  <a:pt x="3041015" y="4909274"/>
                  <a:pt x="3000375" y="4891177"/>
                  <a:pt x="2968625" y="4854982"/>
                </a:cubicBezTo>
                <a:cubicBezTo>
                  <a:pt x="2936875" y="4818787"/>
                  <a:pt x="2921000" y="4768304"/>
                  <a:pt x="2921000" y="4703534"/>
                </a:cubicBezTo>
                <a:cubicBezTo>
                  <a:pt x="2921000" y="4638764"/>
                  <a:pt x="2936875" y="4588599"/>
                  <a:pt x="2968625" y="4553039"/>
                </a:cubicBezTo>
                <a:cubicBezTo>
                  <a:pt x="3000375" y="4517479"/>
                  <a:pt x="3041015" y="4499699"/>
                  <a:pt x="3090545" y="4499699"/>
                </a:cubicBezTo>
                <a:close/>
                <a:moveTo>
                  <a:pt x="10579100" y="4183469"/>
                </a:moveTo>
                <a:lnTo>
                  <a:pt x="10579100" y="5225504"/>
                </a:lnTo>
                <a:lnTo>
                  <a:pt x="11009629" y="5225504"/>
                </a:lnTo>
                <a:lnTo>
                  <a:pt x="11009629" y="4183469"/>
                </a:lnTo>
                <a:close/>
                <a:moveTo>
                  <a:pt x="8251190" y="4183469"/>
                </a:moveTo>
                <a:lnTo>
                  <a:pt x="8251190" y="4497794"/>
                </a:lnTo>
                <a:lnTo>
                  <a:pt x="8666480" y="4497794"/>
                </a:lnTo>
                <a:lnTo>
                  <a:pt x="8235950" y="4977854"/>
                </a:lnTo>
                <a:lnTo>
                  <a:pt x="8235950" y="5225504"/>
                </a:lnTo>
                <a:lnTo>
                  <a:pt x="9230360" y="5225504"/>
                </a:lnTo>
                <a:lnTo>
                  <a:pt x="9230360" y="4911179"/>
                </a:lnTo>
                <a:lnTo>
                  <a:pt x="8778875" y="4911179"/>
                </a:lnTo>
                <a:lnTo>
                  <a:pt x="9209405" y="4431119"/>
                </a:lnTo>
                <a:lnTo>
                  <a:pt x="9209405" y="4183469"/>
                </a:lnTo>
                <a:close/>
                <a:moveTo>
                  <a:pt x="3831591" y="4183469"/>
                </a:moveTo>
                <a:lnTo>
                  <a:pt x="3831591" y="4758779"/>
                </a:lnTo>
                <a:cubicBezTo>
                  <a:pt x="3831591" y="4921339"/>
                  <a:pt x="3871595" y="5042942"/>
                  <a:pt x="3951606" y="5123587"/>
                </a:cubicBezTo>
                <a:cubicBezTo>
                  <a:pt x="4031616" y="5204232"/>
                  <a:pt x="4137660" y="5244554"/>
                  <a:pt x="4269740" y="5244554"/>
                </a:cubicBezTo>
                <a:cubicBezTo>
                  <a:pt x="4326890" y="5244554"/>
                  <a:pt x="4380865" y="5234712"/>
                  <a:pt x="4431665" y="5215027"/>
                </a:cubicBezTo>
                <a:cubicBezTo>
                  <a:pt x="4482465" y="5195342"/>
                  <a:pt x="4526915" y="5165814"/>
                  <a:pt x="4565015" y="5126444"/>
                </a:cubicBezTo>
                <a:lnTo>
                  <a:pt x="4565015" y="5225504"/>
                </a:lnTo>
                <a:lnTo>
                  <a:pt x="4974590" y="5225504"/>
                </a:lnTo>
                <a:lnTo>
                  <a:pt x="4974590" y="4183469"/>
                </a:lnTo>
                <a:lnTo>
                  <a:pt x="4544060" y="4183469"/>
                </a:lnTo>
                <a:lnTo>
                  <a:pt x="4544060" y="4673054"/>
                </a:lnTo>
                <a:cubicBezTo>
                  <a:pt x="4544060" y="4745444"/>
                  <a:pt x="4530090" y="4798467"/>
                  <a:pt x="4502150" y="4832122"/>
                </a:cubicBezTo>
                <a:cubicBezTo>
                  <a:pt x="4474210" y="4865777"/>
                  <a:pt x="4439285" y="4882604"/>
                  <a:pt x="4397375" y="4882604"/>
                </a:cubicBezTo>
                <a:cubicBezTo>
                  <a:pt x="4352925" y="4882604"/>
                  <a:pt x="4319270" y="4867364"/>
                  <a:pt x="4296410" y="4836884"/>
                </a:cubicBezTo>
                <a:cubicBezTo>
                  <a:pt x="4273550" y="4806404"/>
                  <a:pt x="4262120" y="4755604"/>
                  <a:pt x="4262120" y="4684484"/>
                </a:cubicBezTo>
                <a:lnTo>
                  <a:pt x="4262120" y="4183469"/>
                </a:lnTo>
                <a:close/>
                <a:moveTo>
                  <a:pt x="9826625" y="4164419"/>
                </a:moveTo>
                <a:cubicBezTo>
                  <a:pt x="9742805" y="4164419"/>
                  <a:pt x="9658667" y="4174897"/>
                  <a:pt x="9574212" y="4195852"/>
                </a:cubicBezTo>
                <a:cubicBezTo>
                  <a:pt x="9489757" y="4216807"/>
                  <a:pt x="9417685" y="4245699"/>
                  <a:pt x="9357994" y="4282529"/>
                </a:cubicBezTo>
                <a:lnTo>
                  <a:pt x="9495155" y="4566374"/>
                </a:lnTo>
                <a:cubicBezTo>
                  <a:pt x="9529444" y="4540974"/>
                  <a:pt x="9570719" y="4520972"/>
                  <a:pt x="9618980" y="4506367"/>
                </a:cubicBezTo>
                <a:cubicBezTo>
                  <a:pt x="9667240" y="4491762"/>
                  <a:pt x="9714865" y="4484459"/>
                  <a:pt x="9761855" y="4484459"/>
                </a:cubicBezTo>
                <a:cubicBezTo>
                  <a:pt x="9878695" y="4484459"/>
                  <a:pt x="9944099" y="4525099"/>
                  <a:pt x="9958069" y="4606379"/>
                </a:cubicBezTo>
                <a:lnTo>
                  <a:pt x="9784714" y="4606379"/>
                </a:lnTo>
                <a:cubicBezTo>
                  <a:pt x="9624694" y="4606379"/>
                  <a:pt x="9505315" y="4633049"/>
                  <a:pt x="9426575" y="4686389"/>
                </a:cubicBezTo>
                <a:cubicBezTo>
                  <a:pt x="9347834" y="4739729"/>
                  <a:pt x="9308464" y="4817834"/>
                  <a:pt x="9308464" y="4920704"/>
                </a:cubicBezTo>
                <a:cubicBezTo>
                  <a:pt x="9308464" y="4981664"/>
                  <a:pt x="9323387" y="5036592"/>
                  <a:pt x="9353232" y="5085487"/>
                </a:cubicBezTo>
                <a:cubicBezTo>
                  <a:pt x="9383077" y="5134382"/>
                  <a:pt x="9426892" y="5173117"/>
                  <a:pt x="9484677" y="5201692"/>
                </a:cubicBezTo>
                <a:cubicBezTo>
                  <a:pt x="9542462" y="5230267"/>
                  <a:pt x="9612630" y="5244554"/>
                  <a:pt x="9695180" y="5244554"/>
                </a:cubicBezTo>
                <a:cubicBezTo>
                  <a:pt x="9842500" y="5244554"/>
                  <a:pt x="9940925" y="5192484"/>
                  <a:pt x="9990455" y="5088344"/>
                </a:cubicBezTo>
                <a:lnTo>
                  <a:pt x="9990455" y="5225504"/>
                </a:lnTo>
                <a:lnTo>
                  <a:pt x="10390504" y="5225504"/>
                </a:lnTo>
                <a:lnTo>
                  <a:pt x="10390504" y="4665434"/>
                </a:lnTo>
                <a:cubicBezTo>
                  <a:pt x="10390504" y="4495254"/>
                  <a:pt x="10342244" y="4369207"/>
                  <a:pt x="10245725" y="4287292"/>
                </a:cubicBezTo>
                <a:cubicBezTo>
                  <a:pt x="10149205" y="4205377"/>
                  <a:pt x="10009505" y="4164419"/>
                  <a:pt x="9826625" y="4164419"/>
                </a:cubicBezTo>
                <a:close/>
                <a:moveTo>
                  <a:pt x="6711950" y="4164419"/>
                </a:moveTo>
                <a:cubicBezTo>
                  <a:pt x="6628130" y="4164419"/>
                  <a:pt x="6543992" y="4174897"/>
                  <a:pt x="6459537" y="4195852"/>
                </a:cubicBezTo>
                <a:cubicBezTo>
                  <a:pt x="6375083" y="4216807"/>
                  <a:pt x="6303010" y="4245699"/>
                  <a:pt x="6243320" y="4282529"/>
                </a:cubicBezTo>
                <a:lnTo>
                  <a:pt x="6380480" y="4566374"/>
                </a:lnTo>
                <a:cubicBezTo>
                  <a:pt x="6414770" y="4540974"/>
                  <a:pt x="6456045" y="4520972"/>
                  <a:pt x="6504305" y="4506367"/>
                </a:cubicBezTo>
                <a:cubicBezTo>
                  <a:pt x="6552565" y="4491762"/>
                  <a:pt x="6600190" y="4484459"/>
                  <a:pt x="6647180" y="4484459"/>
                </a:cubicBezTo>
                <a:cubicBezTo>
                  <a:pt x="6764020" y="4484459"/>
                  <a:pt x="6829425" y="4525099"/>
                  <a:pt x="6843395" y="4606379"/>
                </a:cubicBezTo>
                <a:lnTo>
                  <a:pt x="6670040" y="4606379"/>
                </a:lnTo>
                <a:cubicBezTo>
                  <a:pt x="6510020" y="4606379"/>
                  <a:pt x="6390640" y="4633049"/>
                  <a:pt x="6311900" y="4686389"/>
                </a:cubicBezTo>
                <a:cubicBezTo>
                  <a:pt x="6233160" y="4739729"/>
                  <a:pt x="6193790" y="4817834"/>
                  <a:pt x="6193790" y="4920704"/>
                </a:cubicBezTo>
                <a:cubicBezTo>
                  <a:pt x="6193790" y="4981664"/>
                  <a:pt x="6208712" y="5036592"/>
                  <a:pt x="6238557" y="5085487"/>
                </a:cubicBezTo>
                <a:cubicBezTo>
                  <a:pt x="6268403" y="5134382"/>
                  <a:pt x="6312217" y="5173117"/>
                  <a:pt x="6370002" y="5201692"/>
                </a:cubicBezTo>
                <a:cubicBezTo>
                  <a:pt x="6427787" y="5230267"/>
                  <a:pt x="6497955" y="5244554"/>
                  <a:pt x="6580505" y="5244554"/>
                </a:cubicBezTo>
                <a:cubicBezTo>
                  <a:pt x="6727824" y="5244554"/>
                  <a:pt x="6826250" y="5192484"/>
                  <a:pt x="6875780" y="5088344"/>
                </a:cubicBezTo>
                <a:lnTo>
                  <a:pt x="6875780" y="5225504"/>
                </a:lnTo>
                <a:lnTo>
                  <a:pt x="7275830" y="5225504"/>
                </a:lnTo>
                <a:lnTo>
                  <a:pt x="7275830" y="4665434"/>
                </a:lnTo>
                <a:cubicBezTo>
                  <a:pt x="7275830" y="4495254"/>
                  <a:pt x="7227570" y="4369207"/>
                  <a:pt x="7131050" y="4287292"/>
                </a:cubicBezTo>
                <a:cubicBezTo>
                  <a:pt x="7034530" y="4205377"/>
                  <a:pt x="6894830" y="4164419"/>
                  <a:pt x="6711950" y="4164419"/>
                </a:cubicBezTo>
                <a:close/>
                <a:moveTo>
                  <a:pt x="5652770" y="4164419"/>
                </a:moveTo>
                <a:cubicBezTo>
                  <a:pt x="5539740" y="4164419"/>
                  <a:pt x="5442902" y="4180294"/>
                  <a:pt x="5362257" y="4212044"/>
                </a:cubicBezTo>
                <a:cubicBezTo>
                  <a:pt x="5281612" y="4243794"/>
                  <a:pt x="5220970" y="4286339"/>
                  <a:pt x="5180330" y="4339679"/>
                </a:cubicBezTo>
                <a:cubicBezTo>
                  <a:pt x="5139690" y="4393019"/>
                  <a:pt x="5119370" y="4453344"/>
                  <a:pt x="5119370" y="4520654"/>
                </a:cubicBezTo>
                <a:cubicBezTo>
                  <a:pt x="5119370" y="4605744"/>
                  <a:pt x="5141913" y="4671149"/>
                  <a:pt x="5186997" y="4716869"/>
                </a:cubicBezTo>
                <a:cubicBezTo>
                  <a:pt x="5232083" y="4762589"/>
                  <a:pt x="5284470" y="4793387"/>
                  <a:pt x="5344160" y="4809262"/>
                </a:cubicBezTo>
                <a:cubicBezTo>
                  <a:pt x="5403849" y="4825137"/>
                  <a:pt x="5476240" y="4838154"/>
                  <a:pt x="5561330" y="4848314"/>
                </a:cubicBezTo>
                <a:cubicBezTo>
                  <a:pt x="5617210" y="4854664"/>
                  <a:pt x="5657532" y="4861014"/>
                  <a:pt x="5682298" y="4867364"/>
                </a:cubicBezTo>
                <a:cubicBezTo>
                  <a:pt x="5707063" y="4873714"/>
                  <a:pt x="5719445" y="4885144"/>
                  <a:pt x="5719445" y="4901654"/>
                </a:cubicBezTo>
                <a:cubicBezTo>
                  <a:pt x="5719445" y="4918164"/>
                  <a:pt x="5709603" y="4930547"/>
                  <a:pt x="5689917" y="4938802"/>
                </a:cubicBezTo>
                <a:cubicBezTo>
                  <a:pt x="5670233" y="4947057"/>
                  <a:pt x="5635625" y="4951184"/>
                  <a:pt x="5586095" y="4951184"/>
                </a:cubicBezTo>
                <a:cubicBezTo>
                  <a:pt x="5523865" y="4951184"/>
                  <a:pt x="5459730" y="4942929"/>
                  <a:pt x="5393690" y="4926419"/>
                </a:cubicBezTo>
                <a:cubicBezTo>
                  <a:pt x="5327649" y="4909909"/>
                  <a:pt x="5270501" y="4887049"/>
                  <a:pt x="5222240" y="4857839"/>
                </a:cubicBezTo>
                <a:lnTo>
                  <a:pt x="5104130" y="5141684"/>
                </a:lnTo>
                <a:cubicBezTo>
                  <a:pt x="5157471" y="5172164"/>
                  <a:pt x="5227320" y="5196929"/>
                  <a:pt x="5313680" y="5215979"/>
                </a:cubicBezTo>
                <a:cubicBezTo>
                  <a:pt x="5400040" y="5235029"/>
                  <a:pt x="5487670" y="5244554"/>
                  <a:pt x="5576570" y="5244554"/>
                </a:cubicBezTo>
                <a:cubicBezTo>
                  <a:pt x="5692140" y="5244554"/>
                  <a:pt x="5790565" y="5228679"/>
                  <a:pt x="5871845" y="5196929"/>
                </a:cubicBezTo>
                <a:cubicBezTo>
                  <a:pt x="5953125" y="5165179"/>
                  <a:pt x="6014085" y="5122634"/>
                  <a:pt x="6054725" y="5069294"/>
                </a:cubicBezTo>
                <a:cubicBezTo>
                  <a:pt x="6095365" y="5015954"/>
                  <a:pt x="6115685" y="4956899"/>
                  <a:pt x="6115685" y="4892129"/>
                </a:cubicBezTo>
                <a:cubicBezTo>
                  <a:pt x="6115685" y="4807039"/>
                  <a:pt x="6093143" y="4741634"/>
                  <a:pt x="6048058" y="4695914"/>
                </a:cubicBezTo>
                <a:cubicBezTo>
                  <a:pt x="6002973" y="4650194"/>
                  <a:pt x="5950902" y="4619079"/>
                  <a:pt x="5891848" y="4602569"/>
                </a:cubicBezTo>
                <a:cubicBezTo>
                  <a:pt x="5832792" y="4586059"/>
                  <a:pt x="5760720" y="4572724"/>
                  <a:pt x="5675630" y="4562564"/>
                </a:cubicBezTo>
                <a:cubicBezTo>
                  <a:pt x="5621020" y="4556214"/>
                  <a:pt x="5581015" y="4549547"/>
                  <a:pt x="5555615" y="4542562"/>
                </a:cubicBezTo>
                <a:cubicBezTo>
                  <a:pt x="5530215" y="4535577"/>
                  <a:pt x="5517515" y="4523829"/>
                  <a:pt x="5517515" y="4507319"/>
                </a:cubicBezTo>
                <a:cubicBezTo>
                  <a:pt x="5517515" y="4474299"/>
                  <a:pt x="5564505" y="4457789"/>
                  <a:pt x="5658485" y="4457789"/>
                </a:cubicBezTo>
                <a:cubicBezTo>
                  <a:pt x="5767705" y="4457789"/>
                  <a:pt x="5868035" y="4483189"/>
                  <a:pt x="5959475" y="4533989"/>
                </a:cubicBezTo>
                <a:lnTo>
                  <a:pt x="6077586" y="4250144"/>
                </a:lnTo>
                <a:cubicBezTo>
                  <a:pt x="6024245" y="4222204"/>
                  <a:pt x="5959792" y="4200932"/>
                  <a:pt x="5884227" y="4186327"/>
                </a:cubicBezTo>
                <a:cubicBezTo>
                  <a:pt x="5808662" y="4171722"/>
                  <a:pt x="5731510" y="4164419"/>
                  <a:pt x="5652770" y="4164419"/>
                </a:cubicBezTo>
                <a:close/>
                <a:moveTo>
                  <a:pt x="3090545" y="4164419"/>
                </a:moveTo>
                <a:cubicBezTo>
                  <a:pt x="2974975" y="4164419"/>
                  <a:pt x="2871153" y="4187279"/>
                  <a:pt x="2779078" y="4232999"/>
                </a:cubicBezTo>
                <a:cubicBezTo>
                  <a:pt x="2687002" y="4278719"/>
                  <a:pt x="2614930" y="4342537"/>
                  <a:pt x="2562860" y="4424452"/>
                </a:cubicBezTo>
                <a:cubicBezTo>
                  <a:pt x="2510790" y="4506367"/>
                  <a:pt x="2484755" y="4599394"/>
                  <a:pt x="2484755" y="4703534"/>
                </a:cubicBezTo>
                <a:cubicBezTo>
                  <a:pt x="2484755" y="4807674"/>
                  <a:pt x="2510790" y="4900702"/>
                  <a:pt x="2562860" y="4982617"/>
                </a:cubicBezTo>
                <a:cubicBezTo>
                  <a:pt x="2614930" y="5064532"/>
                  <a:pt x="2687002" y="5128667"/>
                  <a:pt x="2779078" y="5175022"/>
                </a:cubicBezTo>
                <a:cubicBezTo>
                  <a:pt x="2871153" y="5221377"/>
                  <a:pt x="2974975" y="5244554"/>
                  <a:pt x="3090545" y="5244554"/>
                </a:cubicBezTo>
                <a:cubicBezTo>
                  <a:pt x="3207385" y="5244554"/>
                  <a:pt x="3311842" y="5221377"/>
                  <a:pt x="3403918" y="5175022"/>
                </a:cubicBezTo>
                <a:cubicBezTo>
                  <a:pt x="3495993" y="5128667"/>
                  <a:pt x="3567747" y="5064532"/>
                  <a:pt x="3619183" y="4982617"/>
                </a:cubicBezTo>
                <a:cubicBezTo>
                  <a:pt x="3670618" y="4900702"/>
                  <a:pt x="3696335" y="4807674"/>
                  <a:pt x="3696335" y="4703534"/>
                </a:cubicBezTo>
                <a:cubicBezTo>
                  <a:pt x="3696335" y="4599394"/>
                  <a:pt x="3670618" y="4506367"/>
                  <a:pt x="3619183" y="4424452"/>
                </a:cubicBezTo>
                <a:cubicBezTo>
                  <a:pt x="3567747" y="4342537"/>
                  <a:pt x="3495993" y="4278719"/>
                  <a:pt x="3403918" y="4232999"/>
                </a:cubicBezTo>
                <a:cubicBezTo>
                  <a:pt x="3311842" y="4187279"/>
                  <a:pt x="3207385" y="4164419"/>
                  <a:pt x="3090545" y="4164419"/>
                </a:cubicBezTo>
                <a:close/>
                <a:moveTo>
                  <a:pt x="1040765" y="3892004"/>
                </a:moveTo>
                <a:lnTo>
                  <a:pt x="1543685" y="4735919"/>
                </a:lnTo>
                <a:lnTo>
                  <a:pt x="1543685" y="5225504"/>
                </a:lnTo>
                <a:lnTo>
                  <a:pt x="1993265" y="5225504"/>
                </a:lnTo>
                <a:lnTo>
                  <a:pt x="1993265" y="4741634"/>
                </a:lnTo>
                <a:lnTo>
                  <a:pt x="2496185" y="3892004"/>
                </a:lnTo>
                <a:lnTo>
                  <a:pt x="2061845" y="3892004"/>
                </a:lnTo>
                <a:lnTo>
                  <a:pt x="1787525" y="4353014"/>
                </a:lnTo>
                <a:lnTo>
                  <a:pt x="1515110" y="3892004"/>
                </a:lnTo>
                <a:close/>
                <a:moveTo>
                  <a:pt x="7976870" y="3792944"/>
                </a:moveTo>
                <a:cubicBezTo>
                  <a:pt x="7829550" y="3792944"/>
                  <a:pt x="7715250" y="3832631"/>
                  <a:pt x="7633970" y="3912007"/>
                </a:cubicBezTo>
                <a:cubicBezTo>
                  <a:pt x="7552690" y="3991382"/>
                  <a:pt x="7512050" y="4099014"/>
                  <a:pt x="7512050" y="4234904"/>
                </a:cubicBezTo>
                <a:lnTo>
                  <a:pt x="7512050" y="4240619"/>
                </a:lnTo>
                <a:lnTo>
                  <a:pt x="7369175" y="4240619"/>
                </a:lnTo>
                <a:lnTo>
                  <a:pt x="7369175" y="4554944"/>
                </a:lnTo>
                <a:lnTo>
                  <a:pt x="7512050" y="4554944"/>
                </a:lnTo>
                <a:lnTo>
                  <a:pt x="7512050" y="5225504"/>
                </a:lnTo>
                <a:lnTo>
                  <a:pt x="7942580" y="5225504"/>
                </a:lnTo>
                <a:lnTo>
                  <a:pt x="7942580" y="4554944"/>
                </a:lnTo>
                <a:lnTo>
                  <a:pt x="8155940" y="4554944"/>
                </a:lnTo>
                <a:lnTo>
                  <a:pt x="8155940" y="4240619"/>
                </a:lnTo>
                <a:lnTo>
                  <a:pt x="7929245" y="4240619"/>
                </a:lnTo>
                <a:lnTo>
                  <a:pt x="7929245" y="4238714"/>
                </a:lnTo>
                <a:cubicBezTo>
                  <a:pt x="7929245" y="4198074"/>
                  <a:pt x="7938452" y="4167912"/>
                  <a:pt x="7956867" y="4148227"/>
                </a:cubicBezTo>
                <a:cubicBezTo>
                  <a:pt x="7975283" y="4128542"/>
                  <a:pt x="8000365" y="4118699"/>
                  <a:pt x="8032115" y="4118699"/>
                </a:cubicBezTo>
                <a:cubicBezTo>
                  <a:pt x="8061324" y="4118699"/>
                  <a:pt x="8093710" y="4126954"/>
                  <a:pt x="8129270" y="4143464"/>
                </a:cubicBezTo>
                <a:lnTo>
                  <a:pt x="8232140" y="3844379"/>
                </a:lnTo>
                <a:cubicBezTo>
                  <a:pt x="8201660" y="3827869"/>
                  <a:pt x="8163560" y="3815169"/>
                  <a:pt x="8117840" y="3806279"/>
                </a:cubicBezTo>
                <a:cubicBezTo>
                  <a:pt x="8072120" y="3797389"/>
                  <a:pt x="8025130" y="3792944"/>
                  <a:pt x="7976870" y="3792944"/>
                </a:cubicBezTo>
                <a:close/>
                <a:moveTo>
                  <a:pt x="10794364" y="3661499"/>
                </a:moveTo>
                <a:cubicBezTo>
                  <a:pt x="10716895" y="3661499"/>
                  <a:pt x="10654347" y="3682137"/>
                  <a:pt x="10606722" y="3723412"/>
                </a:cubicBezTo>
                <a:cubicBezTo>
                  <a:pt x="10559097" y="3764686"/>
                  <a:pt x="10535285" y="3817074"/>
                  <a:pt x="10535285" y="3880574"/>
                </a:cubicBezTo>
                <a:cubicBezTo>
                  <a:pt x="10535285" y="3944074"/>
                  <a:pt x="10559097" y="3996462"/>
                  <a:pt x="10606722" y="4037737"/>
                </a:cubicBezTo>
                <a:cubicBezTo>
                  <a:pt x="10654347" y="4079012"/>
                  <a:pt x="10716895" y="4099649"/>
                  <a:pt x="10794364" y="4099649"/>
                </a:cubicBezTo>
                <a:cubicBezTo>
                  <a:pt x="10873105" y="4099649"/>
                  <a:pt x="10935970" y="4078377"/>
                  <a:pt x="10982960" y="4035832"/>
                </a:cubicBezTo>
                <a:cubicBezTo>
                  <a:pt x="11029949" y="3993286"/>
                  <a:pt x="11053445" y="3938994"/>
                  <a:pt x="11053445" y="3872954"/>
                </a:cubicBezTo>
                <a:cubicBezTo>
                  <a:pt x="11053445" y="3810724"/>
                  <a:pt x="11029949" y="3759924"/>
                  <a:pt x="10982960" y="3720554"/>
                </a:cubicBezTo>
                <a:cubicBezTo>
                  <a:pt x="10935970" y="3681184"/>
                  <a:pt x="10873105" y="3661499"/>
                  <a:pt x="10794364" y="3661499"/>
                </a:cubicBezTo>
                <a:close/>
                <a:moveTo>
                  <a:pt x="8824594" y="2528024"/>
                </a:moveTo>
                <a:lnTo>
                  <a:pt x="8931275" y="2528024"/>
                </a:lnTo>
                <a:lnTo>
                  <a:pt x="8931275" y="2600414"/>
                </a:lnTo>
                <a:cubicBezTo>
                  <a:pt x="8919844" y="2633434"/>
                  <a:pt x="8902065" y="2658199"/>
                  <a:pt x="8877935" y="2674709"/>
                </a:cubicBezTo>
                <a:cubicBezTo>
                  <a:pt x="8853804" y="2691219"/>
                  <a:pt x="8826500" y="2699474"/>
                  <a:pt x="8796019" y="2699474"/>
                </a:cubicBezTo>
                <a:cubicBezTo>
                  <a:pt x="8764270" y="2699474"/>
                  <a:pt x="8739187" y="2691537"/>
                  <a:pt x="8720772" y="2675662"/>
                </a:cubicBezTo>
                <a:cubicBezTo>
                  <a:pt x="8702357" y="2659787"/>
                  <a:pt x="8693150" y="2639784"/>
                  <a:pt x="8693150" y="2615654"/>
                </a:cubicBezTo>
                <a:cubicBezTo>
                  <a:pt x="8693150" y="2557234"/>
                  <a:pt x="8736964" y="2528024"/>
                  <a:pt x="8824594" y="2528024"/>
                </a:cubicBezTo>
                <a:close/>
                <a:moveTo>
                  <a:pt x="6986270" y="2528024"/>
                </a:moveTo>
                <a:lnTo>
                  <a:pt x="7092950" y="2528024"/>
                </a:lnTo>
                <a:lnTo>
                  <a:pt x="7092950" y="2600414"/>
                </a:lnTo>
                <a:cubicBezTo>
                  <a:pt x="7081520" y="2633434"/>
                  <a:pt x="7063740" y="2658199"/>
                  <a:pt x="7039610" y="2674709"/>
                </a:cubicBezTo>
                <a:cubicBezTo>
                  <a:pt x="7015480" y="2691219"/>
                  <a:pt x="6988175" y="2699474"/>
                  <a:pt x="6957695" y="2699474"/>
                </a:cubicBezTo>
                <a:cubicBezTo>
                  <a:pt x="6925944" y="2699474"/>
                  <a:pt x="6900862" y="2691537"/>
                  <a:pt x="6882447" y="2675662"/>
                </a:cubicBezTo>
                <a:cubicBezTo>
                  <a:pt x="6864032" y="2659787"/>
                  <a:pt x="6854825" y="2639784"/>
                  <a:pt x="6854825" y="2615654"/>
                </a:cubicBezTo>
                <a:cubicBezTo>
                  <a:pt x="6854825" y="2557234"/>
                  <a:pt x="6898640" y="2528024"/>
                  <a:pt x="6986270" y="2528024"/>
                </a:cubicBezTo>
                <a:close/>
                <a:moveTo>
                  <a:pt x="5147945" y="2528024"/>
                </a:moveTo>
                <a:lnTo>
                  <a:pt x="5254625" y="2528024"/>
                </a:lnTo>
                <a:lnTo>
                  <a:pt x="5254625" y="2600414"/>
                </a:lnTo>
                <a:cubicBezTo>
                  <a:pt x="5243195" y="2633434"/>
                  <a:pt x="5225414" y="2658199"/>
                  <a:pt x="5201285" y="2674709"/>
                </a:cubicBezTo>
                <a:cubicBezTo>
                  <a:pt x="5177155" y="2691219"/>
                  <a:pt x="5149850" y="2699474"/>
                  <a:pt x="5119370" y="2699474"/>
                </a:cubicBezTo>
                <a:cubicBezTo>
                  <a:pt x="5087620" y="2699474"/>
                  <a:pt x="5062537" y="2691537"/>
                  <a:pt x="5044122" y="2675662"/>
                </a:cubicBezTo>
                <a:cubicBezTo>
                  <a:pt x="5025707" y="2659787"/>
                  <a:pt x="5016500" y="2639784"/>
                  <a:pt x="5016500" y="2615654"/>
                </a:cubicBezTo>
                <a:cubicBezTo>
                  <a:pt x="5016500" y="2557234"/>
                  <a:pt x="5060315" y="2528024"/>
                  <a:pt x="5147945" y="2528024"/>
                </a:cubicBezTo>
                <a:close/>
                <a:moveTo>
                  <a:pt x="8797925" y="1878419"/>
                </a:moveTo>
                <a:cubicBezTo>
                  <a:pt x="8714104" y="1878419"/>
                  <a:pt x="8629967" y="1888897"/>
                  <a:pt x="8545512" y="1909852"/>
                </a:cubicBezTo>
                <a:cubicBezTo>
                  <a:pt x="8461058" y="1930807"/>
                  <a:pt x="8388985" y="1959699"/>
                  <a:pt x="8329295" y="1996529"/>
                </a:cubicBezTo>
                <a:lnTo>
                  <a:pt x="8466454" y="2280374"/>
                </a:lnTo>
                <a:cubicBezTo>
                  <a:pt x="8500744" y="2254974"/>
                  <a:pt x="8542020" y="2234972"/>
                  <a:pt x="8590280" y="2220367"/>
                </a:cubicBezTo>
                <a:cubicBezTo>
                  <a:pt x="8638540" y="2205762"/>
                  <a:pt x="8686164" y="2198459"/>
                  <a:pt x="8733155" y="2198459"/>
                </a:cubicBezTo>
                <a:cubicBezTo>
                  <a:pt x="8849995" y="2198459"/>
                  <a:pt x="8915400" y="2239099"/>
                  <a:pt x="8929369" y="2320379"/>
                </a:cubicBezTo>
                <a:lnTo>
                  <a:pt x="8756014" y="2320379"/>
                </a:lnTo>
                <a:cubicBezTo>
                  <a:pt x="8595994" y="2320379"/>
                  <a:pt x="8476614" y="2347049"/>
                  <a:pt x="8397875" y="2400389"/>
                </a:cubicBezTo>
                <a:cubicBezTo>
                  <a:pt x="8319135" y="2453729"/>
                  <a:pt x="8279765" y="2531834"/>
                  <a:pt x="8279765" y="2634704"/>
                </a:cubicBezTo>
                <a:cubicBezTo>
                  <a:pt x="8279765" y="2695664"/>
                  <a:pt x="8294687" y="2750592"/>
                  <a:pt x="8324532" y="2799487"/>
                </a:cubicBezTo>
                <a:cubicBezTo>
                  <a:pt x="8354378" y="2848382"/>
                  <a:pt x="8398192" y="2887117"/>
                  <a:pt x="8455977" y="2915692"/>
                </a:cubicBezTo>
                <a:cubicBezTo>
                  <a:pt x="8513762" y="2944267"/>
                  <a:pt x="8583930" y="2958554"/>
                  <a:pt x="8666480" y="2958554"/>
                </a:cubicBezTo>
                <a:cubicBezTo>
                  <a:pt x="8813799" y="2958554"/>
                  <a:pt x="8912225" y="2906484"/>
                  <a:pt x="8961755" y="2802344"/>
                </a:cubicBezTo>
                <a:lnTo>
                  <a:pt x="8961755" y="2939504"/>
                </a:lnTo>
                <a:lnTo>
                  <a:pt x="9361805" y="2939504"/>
                </a:lnTo>
                <a:lnTo>
                  <a:pt x="9361805" y="2379434"/>
                </a:lnTo>
                <a:cubicBezTo>
                  <a:pt x="9361805" y="2209254"/>
                  <a:pt x="9313545" y="2083207"/>
                  <a:pt x="9217025" y="2001292"/>
                </a:cubicBezTo>
                <a:cubicBezTo>
                  <a:pt x="9120504" y="1919377"/>
                  <a:pt x="8980805" y="1878419"/>
                  <a:pt x="8797925" y="1878419"/>
                </a:cubicBezTo>
                <a:close/>
                <a:moveTo>
                  <a:pt x="6959600" y="1878419"/>
                </a:moveTo>
                <a:cubicBezTo>
                  <a:pt x="6875780" y="1878419"/>
                  <a:pt x="6791642" y="1888897"/>
                  <a:pt x="6707187" y="1909852"/>
                </a:cubicBezTo>
                <a:cubicBezTo>
                  <a:pt x="6622732" y="1930807"/>
                  <a:pt x="6550660" y="1959699"/>
                  <a:pt x="6490970" y="1996529"/>
                </a:cubicBezTo>
                <a:lnTo>
                  <a:pt x="6628130" y="2280374"/>
                </a:lnTo>
                <a:cubicBezTo>
                  <a:pt x="6662420" y="2254974"/>
                  <a:pt x="6703695" y="2234972"/>
                  <a:pt x="6751955" y="2220367"/>
                </a:cubicBezTo>
                <a:cubicBezTo>
                  <a:pt x="6800215" y="2205762"/>
                  <a:pt x="6847840" y="2198459"/>
                  <a:pt x="6894830" y="2198459"/>
                </a:cubicBezTo>
                <a:cubicBezTo>
                  <a:pt x="7011669" y="2198459"/>
                  <a:pt x="7077075" y="2239099"/>
                  <a:pt x="7091045" y="2320379"/>
                </a:cubicBezTo>
                <a:lnTo>
                  <a:pt x="6917690" y="2320379"/>
                </a:lnTo>
                <a:cubicBezTo>
                  <a:pt x="6757670" y="2320379"/>
                  <a:pt x="6638290" y="2347049"/>
                  <a:pt x="6559550" y="2400389"/>
                </a:cubicBezTo>
                <a:cubicBezTo>
                  <a:pt x="6480810" y="2453729"/>
                  <a:pt x="6441440" y="2531834"/>
                  <a:pt x="6441440" y="2634704"/>
                </a:cubicBezTo>
                <a:cubicBezTo>
                  <a:pt x="6441440" y="2695664"/>
                  <a:pt x="6456363" y="2750592"/>
                  <a:pt x="6486207" y="2799487"/>
                </a:cubicBezTo>
                <a:cubicBezTo>
                  <a:pt x="6516052" y="2848382"/>
                  <a:pt x="6559867" y="2887117"/>
                  <a:pt x="6617652" y="2915692"/>
                </a:cubicBezTo>
                <a:cubicBezTo>
                  <a:pt x="6675437" y="2944267"/>
                  <a:pt x="6745605" y="2958554"/>
                  <a:pt x="6828155" y="2958554"/>
                </a:cubicBezTo>
                <a:cubicBezTo>
                  <a:pt x="6975474" y="2958554"/>
                  <a:pt x="7073900" y="2906484"/>
                  <a:pt x="7123430" y="2802344"/>
                </a:cubicBezTo>
                <a:lnTo>
                  <a:pt x="7123430" y="2939504"/>
                </a:lnTo>
                <a:lnTo>
                  <a:pt x="7523480" y="2939504"/>
                </a:lnTo>
                <a:lnTo>
                  <a:pt x="7523480" y="2379434"/>
                </a:lnTo>
                <a:cubicBezTo>
                  <a:pt x="7523480" y="2209254"/>
                  <a:pt x="7475220" y="2083207"/>
                  <a:pt x="7378700" y="2001292"/>
                </a:cubicBezTo>
                <a:cubicBezTo>
                  <a:pt x="7282180" y="1919377"/>
                  <a:pt x="7142480" y="1878419"/>
                  <a:pt x="6959600" y="1878419"/>
                </a:cubicBezTo>
                <a:close/>
                <a:moveTo>
                  <a:pt x="5121275" y="1878419"/>
                </a:moveTo>
                <a:cubicBezTo>
                  <a:pt x="5037455" y="1878419"/>
                  <a:pt x="4953317" y="1888897"/>
                  <a:pt x="4868862" y="1909852"/>
                </a:cubicBezTo>
                <a:cubicBezTo>
                  <a:pt x="4784407" y="1930807"/>
                  <a:pt x="4712335" y="1959699"/>
                  <a:pt x="4652645" y="1996529"/>
                </a:cubicBezTo>
                <a:lnTo>
                  <a:pt x="4789805" y="2280374"/>
                </a:lnTo>
                <a:cubicBezTo>
                  <a:pt x="4824096" y="2254974"/>
                  <a:pt x="4865370" y="2234972"/>
                  <a:pt x="4913630" y="2220367"/>
                </a:cubicBezTo>
                <a:cubicBezTo>
                  <a:pt x="4961890" y="2205762"/>
                  <a:pt x="5009515" y="2198459"/>
                  <a:pt x="5056505" y="2198459"/>
                </a:cubicBezTo>
                <a:cubicBezTo>
                  <a:pt x="5173345" y="2198459"/>
                  <a:pt x="5238750" y="2239099"/>
                  <a:pt x="5252720" y="2320379"/>
                </a:cubicBezTo>
                <a:lnTo>
                  <a:pt x="5079365" y="2320379"/>
                </a:lnTo>
                <a:cubicBezTo>
                  <a:pt x="4919346" y="2320379"/>
                  <a:pt x="4799965" y="2347049"/>
                  <a:pt x="4721225" y="2400389"/>
                </a:cubicBezTo>
                <a:cubicBezTo>
                  <a:pt x="4642485" y="2453729"/>
                  <a:pt x="4603115" y="2531834"/>
                  <a:pt x="4603115" y="2634704"/>
                </a:cubicBezTo>
                <a:cubicBezTo>
                  <a:pt x="4603115" y="2695664"/>
                  <a:pt x="4618037" y="2750592"/>
                  <a:pt x="4647882" y="2799487"/>
                </a:cubicBezTo>
                <a:cubicBezTo>
                  <a:pt x="4677728" y="2848382"/>
                  <a:pt x="4721542" y="2887117"/>
                  <a:pt x="4779327" y="2915692"/>
                </a:cubicBezTo>
                <a:cubicBezTo>
                  <a:pt x="4837112" y="2944267"/>
                  <a:pt x="4907280" y="2958554"/>
                  <a:pt x="4989830" y="2958554"/>
                </a:cubicBezTo>
                <a:cubicBezTo>
                  <a:pt x="5137150" y="2958554"/>
                  <a:pt x="5235575" y="2906484"/>
                  <a:pt x="5285105" y="2802344"/>
                </a:cubicBezTo>
                <a:lnTo>
                  <a:pt x="5285105" y="2939504"/>
                </a:lnTo>
                <a:lnTo>
                  <a:pt x="5685155" y="2939504"/>
                </a:lnTo>
                <a:lnTo>
                  <a:pt x="5685155" y="2379434"/>
                </a:lnTo>
                <a:cubicBezTo>
                  <a:pt x="5685155" y="2209254"/>
                  <a:pt x="5636895" y="2083207"/>
                  <a:pt x="5540375" y="2001292"/>
                </a:cubicBezTo>
                <a:cubicBezTo>
                  <a:pt x="5443855" y="1919377"/>
                  <a:pt x="5304155" y="1878419"/>
                  <a:pt x="5121275" y="1878419"/>
                </a:cubicBezTo>
                <a:close/>
                <a:moveTo>
                  <a:pt x="2848610" y="1606004"/>
                </a:moveTo>
                <a:lnTo>
                  <a:pt x="2848610" y="2939504"/>
                </a:lnTo>
                <a:lnTo>
                  <a:pt x="3258185" y="2939504"/>
                </a:lnTo>
                <a:lnTo>
                  <a:pt x="3258185" y="2352764"/>
                </a:lnTo>
                <a:lnTo>
                  <a:pt x="3547745" y="2819489"/>
                </a:lnTo>
                <a:lnTo>
                  <a:pt x="3745865" y="2819489"/>
                </a:lnTo>
                <a:lnTo>
                  <a:pt x="4035425" y="2331809"/>
                </a:lnTo>
                <a:lnTo>
                  <a:pt x="4039235" y="2939504"/>
                </a:lnTo>
                <a:lnTo>
                  <a:pt x="4448810" y="2939504"/>
                </a:lnTo>
                <a:lnTo>
                  <a:pt x="4445000" y="1606004"/>
                </a:lnTo>
                <a:lnTo>
                  <a:pt x="4075430" y="1606004"/>
                </a:lnTo>
                <a:lnTo>
                  <a:pt x="3652520" y="2316569"/>
                </a:lnTo>
                <a:lnTo>
                  <a:pt x="3218180" y="1606004"/>
                </a:lnTo>
                <a:close/>
                <a:moveTo>
                  <a:pt x="7712075" y="1525994"/>
                </a:moveTo>
                <a:lnTo>
                  <a:pt x="7712075" y="2939504"/>
                </a:lnTo>
                <a:lnTo>
                  <a:pt x="8142605" y="2939504"/>
                </a:lnTo>
                <a:lnTo>
                  <a:pt x="8142605" y="1525994"/>
                </a:lnTo>
                <a:close/>
                <a:moveTo>
                  <a:pt x="5873750" y="1525994"/>
                </a:moveTo>
                <a:lnTo>
                  <a:pt x="5873750" y="2939504"/>
                </a:lnTo>
                <a:lnTo>
                  <a:pt x="6304280" y="2939504"/>
                </a:lnTo>
                <a:lnTo>
                  <a:pt x="6304280" y="152599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20C2EA-8582-20C2-17BE-AE54D612AA28}"/>
              </a:ext>
            </a:extLst>
          </p:cNvPr>
          <p:cNvSpPr/>
          <p:nvPr/>
        </p:nvSpPr>
        <p:spPr>
          <a:xfrm>
            <a:off x="-2743200" y="-4724399"/>
            <a:ext cx="17411700" cy="16764000"/>
          </a:xfrm>
          <a:prstGeom prst="ellipse">
            <a:avLst/>
          </a:prstGeom>
          <a:solidFill>
            <a:schemeClr val="tx1">
              <a:lumMod val="95000"/>
              <a:lumOff val="5000"/>
              <a:alpha val="47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A536F0-6C40-E0CF-C2EF-D09C3183DAED}"/>
              </a:ext>
            </a:extLst>
          </p:cNvPr>
          <p:cNvSpPr/>
          <p:nvPr/>
        </p:nvSpPr>
        <p:spPr>
          <a:xfrm>
            <a:off x="1603675" y="3578697"/>
            <a:ext cx="89846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Born in 1997, Malala Yousafzai defied the Taliban for girls' education, surviving a shooting at 15. A symbol of resilience, her story underscores the ongoing importance of her global mission</a:t>
            </a:r>
            <a:endParaRPr kumimoji="0" lang="en-LT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1C3012-8760-BDDD-A0EC-02718236D2EB}"/>
              </a:ext>
            </a:extLst>
          </p:cNvPr>
          <p:cNvSpPr/>
          <p:nvPr/>
        </p:nvSpPr>
        <p:spPr>
          <a:xfrm>
            <a:off x="3096247" y="294050"/>
            <a:ext cx="599950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668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1058</Words>
  <Application>Microsoft Office PowerPoint</Application>
  <PresentationFormat>Widescreen</PresentationFormat>
  <Paragraphs>148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Montserrat</vt:lpstr>
      <vt:lpstr>Raleway</vt:lpstr>
      <vt:lpstr>Raleway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Banusha 20220801</dc:creator>
  <cp:lastModifiedBy>Banusha 20220801</cp:lastModifiedBy>
  <cp:revision>19</cp:revision>
  <dcterms:created xsi:type="dcterms:W3CDTF">2023-11-11T16:36:44Z</dcterms:created>
  <dcterms:modified xsi:type="dcterms:W3CDTF">2023-11-17T16:56:30Z</dcterms:modified>
</cp:coreProperties>
</file>